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5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821B2C-4311-48B2-94C8-5F602ED353D3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3260B5-2436-4743-B2C1-AB33398C603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prépositions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5 - Base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35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CA" sz="2400" dirty="0"/>
              <a:t>L</a:t>
            </a:r>
            <a:r>
              <a:rPr lang="en-CA" sz="2400" dirty="0" smtClean="0"/>
              <a:t>es </a:t>
            </a:r>
            <a:r>
              <a:rPr lang="en-CA" sz="2400" dirty="0" err="1" smtClean="0"/>
              <a:t>noms</a:t>
            </a:r>
            <a:r>
              <a:rPr lang="en-CA" sz="2400" dirty="0" smtClean="0"/>
              <a:t> de </a:t>
            </a:r>
            <a:r>
              <a:rPr lang="en-CA" sz="2400" dirty="0" err="1" smtClean="0"/>
              <a:t>villes</a:t>
            </a:r>
            <a:r>
              <a:rPr lang="en-CA" sz="2400" dirty="0" smtClean="0"/>
              <a:t> </a:t>
            </a:r>
            <a:r>
              <a:rPr lang="en-CA" sz="2400" dirty="0" err="1" smtClean="0"/>
              <a:t>exigents</a:t>
            </a:r>
            <a:r>
              <a:rPr lang="en-CA" sz="2400" dirty="0" smtClean="0"/>
              <a:t> la </a:t>
            </a:r>
            <a:r>
              <a:rPr lang="en-CA" sz="2400" dirty="0" err="1" smtClean="0"/>
              <a:t>préposition</a:t>
            </a:r>
            <a:r>
              <a:rPr lang="en-CA" sz="2400" b="1" dirty="0" smtClean="0"/>
              <a:t> à</a:t>
            </a:r>
            <a:r>
              <a:rPr lang="en-CA" sz="2400" dirty="0" smtClean="0"/>
              <a:t>: </a:t>
            </a:r>
          </a:p>
          <a:p>
            <a:pPr>
              <a:buFontTx/>
              <a:buChar char="-"/>
            </a:pPr>
            <a:r>
              <a:rPr lang="en-CA" sz="2400" dirty="0" err="1" smtClean="0"/>
              <a:t>J’habite</a:t>
            </a:r>
            <a:r>
              <a:rPr lang="en-CA" sz="2400" dirty="0" smtClean="0"/>
              <a:t> à Tokyo, à Montréal, à Toronto.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2. Les </a:t>
            </a:r>
            <a:r>
              <a:rPr lang="en-CA" sz="2400" dirty="0" err="1" smtClean="0"/>
              <a:t>noms</a:t>
            </a:r>
            <a:r>
              <a:rPr lang="en-CA" sz="2400" dirty="0" smtClean="0"/>
              <a:t> de pays, de provinces </a:t>
            </a:r>
            <a:r>
              <a:rPr lang="en-CA" sz="2400" dirty="0" err="1" smtClean="0"/>
              <a:t>ou</a:t>
            </a:r>
            <a:r>
              <a:rPr lang="en-CA" sz="2400" dirty="0" smtClean="0"/>
              <a:t> </a:t>
            </a:r>
            <a:r>
              <a:rPr lang="en-CA" dirty="0" smtClean="0"/>
              <a:t>`</a:t>
            </a:r>
            <a:r>
              <a:rPr lang="en-CA" smtClean="0"/>
              <a:t>d’</a:t>
            </a:r>
            <a:r>
              <a:rPr lang="en-CA" sz="2400" smtClean="0"/>
              <a:t>États</a:t>
            </a:r>
            <a:r>
              <a:rPr lang="en-CA" sz="2400" dirty="0" smtClean="0"/>
              <a:t> </a:t>
            </a:r>
            <a:r>
              <a:rPr lang="en-CA" sz="2400" dirty="0" err="1" smtClean="0"/>
              <a:t>américains</a:t>
            </a:r>
            <a:r>
              <a:rPr lang="en-CA" sz="2400" dirty="0" smtClean="0"/>
              <a:t> </a:t>
            </a:r>
            <a:r>
              <a:rPr lang="en-CA" sz="2400" dirty="0" err="1" smtClean="0"/>
              <a:t>suivent</a:t>
            </a:r>
            <a:r>
              <a:rPr lang="en-CA" sz="2400" dirty="0" smtClean="0"/>
              <a:t> </a:t>
            </a:r>
            <a:r>
              <a:rPr lang="en-CA" sz="2400" dirty="0" err="1" smtClean="0"/>
              <a:t>habituellement</a:t>
            </a:r>
            <a:r>
              <a:rPr lang="en-CA" sz="2400" dirty="0" smtClean="0"/>
              <a:t> la </a:t>
            </a:r>
            <a:r>
              <a:rPr lang="en-CA" sz="2400" dirty="0" err="1" smtClean="0"/>
              <a:t>règle</a:t>
            </a:r>
            <a:r>
              <a:rPr lang="en-CA" sz="2400" dirty="0" smtClean="0"/>
              <a:t> </a:t>
            </a:r>
            <a:r>
              <a:rPr lang="en-CA" sz="2400" dirty="0" err="1" smtClean="0"/>
              <a:t>suivante</a:t>
            </a:r>
            <a:r>
              <a:rPr lang="en-CA" sz="2400" dirty="0" smtClean="0"/>
              <a:t>:</a:t>
            </a:r>
            <a:endParaRPr lang="en-CA" sz="2400" dirty="0"/>
          </a:p>
          <a:p>
            <a:pPr>
              <a:buFontTx/>
              <a:buChar char="-"/>
            </a:pPr>
            <a:r>
              <a:rPr lang="en-CA" sz="2400" dirty="0" smtClean="0"/>
              <a:t>On utilise la </a:t>
            </a:r>
            <a:r>
              <a:rPr lang="en-CA" sz="2400" dirty="0" err="1" smtClean="0"/>
              <a:t>préposition</a:t>
            </a:r>
            <a:r>
              <a:rPr lang="en-CA" sz="2400" dirty="0" smtClean="0"/>
              <a:t> </a:t>
            </a:r>
            <a:r>
              <a:rPr lang="en-CA" sz="2400" b="1" dirty="0" err="1" smtClean="0"/>
              <a:t>en</a:t>
            </a:r>
            <a:r>
              <a:rPr lang="en-CA" sz="2400" dirty="0" smtClean="0"/>
              <a:t> </a:t>
            </a:r>
            <a:r>
              <a:rPr lang="en-CA" sz="2400" dirty="0" err="1" smtClean="0"/>
              <a:t>lorsque</a:t>
            </a:r>
            <a:r>
              <a:rPr lang="en-CA" sz="2400" dirty="0" smtClean="0"/>
              <a:t> le nom </a:t>
            </a:r>
            <a:r>
              <a:rPr lang="en-CA" sz="2400" dirty="0" err="1" smtClean="0"/>
              <a:t>est</a:t>
            </a:r>
            <a:r>
              <a:rPr lang="en-CA" sz="2400" dirty="0" smtClean="0"/>
              <a:t> </a:t>
            </a:r>
            <a:r>
              <a:rPr lang="en-CA" sz="2400" dirty="0" err="1" smtClean="0"/>
              <a:t>féminin</a:t>
            </a:r>
            <a:endParaRPr lang="en-CA" sz="2400" dirty="0" smtClean="0"/>
          </a:p>
          <a:p>
            <a:pPr>
              <a:buFontTx/>
              <a:buChar char="-"/>
            </a:pPr>
            <a:r>
              <a:rPr lang="en-CA" sz="2400" dirty="0" smtClean="0"/>
              <a:t>On utilise la </a:t>
            </a:r>
            <a:r>
              <a:rPr lang="en-CA" sz="2400" dirty="0" err="1" smtClean="0"/>
              <a:t>préposition</a:t>
            </a:r>
            <a:r>
              <a:rPr lang="en-CA" sz="2400" dirty="0" smtClean="0"/>
              <a:t> </a:t>
            </a:r>
            <a:r>
              <a:rPr lang="en-CA" sz="2400" dirty="0" err="1" smtClean="0"/>
              <a:t>contractée</a:t>
            </a:r>
            <a:r>
              <a:rPr lang="en-CA" sz="2400" dirty="0" smtClean="0"/>
              <a:t> </a:t>
            </a:r>
            <a:r>
              <a:rPr lang="en-CA" sz="2400" b="1" dirty="0" smtClean="0"/>
              <a:t>au</a:t>
            </a:r>
            <a:r>
              <a:rPr lang="en-CA" sz="2400" dirty="0" smtClean="0"/>
              <a:t> </a:t>
            </a:r>
            <a:r>
              <a:rPr lang="en-CA" sz="2400" dirty="0" err="1" smtClean="0"/>
              <a:t>lorsque</a:t>
            </a:r>
            <a:r>
              <a:rPr lang="en-CA" sz="2400" dirty="0" smtClean="0"/>
              <a:t> le nom du pays </a:t>
            </a:r>
            <a:r>
              <a:rPr lang="en-CA" sz="2400" dirty="0" err="1" smtClean="0"/>
              <a:t>est</a:t>
            </a:r>
            <a:r>
              <a:rPr lang="en-CA" sz="2400" dirty="0" smtClean="0"/>
              <a:t> </a:t>
            </a:r>
            <a:r>
              <a:rPr lang="en-CA" sz="2400" dirty="0" err="1" smtClean="0"/>
              <a:t>masculin</a:t>
            </a:r>
            <a:r>
              <a:rPr lang="en-CA" sz="2400" dirty="0" smtClean="0"/>
              <a:t>;</a:t>
            </a:r>
          </a:p>
          <a:p>
            <a:pPr>
              <a:buFontTx/>
              <a:buChar char="-"/>
            </a:pPr>
            <a:r>
              <a:rPr lang="en-CA" sz="2400" dirty="0" smtClean="0"/>
              <a:t>On utilise les </a:t>
            </a:r>
            <a:r>
              <a:rPr lang="en-CA" sz="2400" dirty="0" err="1" smtClean="0"/>
              <a:t>prépositions</a:t>
            </a:r>
            <a:r>
              <a:rPr lang="en-CA" sz="2400" dirty="0" smtClean="0"/>
              <a:t> </a:t>
            </a:r>
            <a:r>
              <a:rPr lang="en-CA" sz="2400" b="1" dirty="0" smtClean="0"/>
              <a:t>à</a:t>
            </a:r>
            <a:r>
              <a:rPr lang="en-CA" sz="2400" dirty="0" smtClean="0"/>
              <a:t> </a:t>
            </a:r>
            <a:r>
              <a:rPr lang="en-CA" sz="2400" dirty="0" err="1" smtClean="0"/>
              <a:t>ou</a:t>
            </a:r>
            <a:r>
              <a:rPr lang="en-CA" sz="2400" dirty="0" smtClean="0"/>
              <a:t> </a:t>
            </a:r>
            <a:r>
              <a:rPr lang="en-CA" sz="2400" b="1" dirty="0" err="1" smtClean="0"/>
              <a:t>en</a:t>
            </a:r>
            <a:r>
              <a:rPr lang="en-CA" sz="2400" dirty="0" smtClean="0"/>
              <a:t> </a:t>
            </a:r>
            <a:r>
              <a:rPr lang="en-CA" sz="2400" dirty="0" err="1" smtClean="0"/>
              <a:t>lorsque</a:t>
            </a:r>
            <a:r>
              <a:rPr lang="en-CA" sz="2400" dirty="0" smtClean="0"/>
              <a:t> le nom </a:t>
            </a:r>
            <a:r>
              <a:rPr lang="en-CA" sz="2400" dirty="0" err="1" smtClean="0"/>
              <a:t>désigne</a:t>
            </a:r>
            <a:r>
              <a:rPr lang="en-CA" sz="2400" dirty="0" smtClean="0"/>
              <a:t> un pays, </a:t>
            </a:r>
            <a:r>
              <a:rPr lang="en-CA" sz="2400" dirty="0" err="1" smtClean="0"/>
              <a:t>une</a:t>
            </a:r>
            <a:r>
              <a:rPr lang="en-CA" sz="2400" dirty="0" smtClean="0"/>
              <a:t> province </a:t>
            </a:r>
            <a:r>
              <a:rPr lang="en-CA" sz="2400" dirty="0" err="1" smtClean="0"/>
              <a:t>ou</a:t>
            </a:r>
            <a:r>
              <a:rPr lang="en-CA" sz="2400" dirty="0" smtClean="0"/>
              <a:t> un </a:t>
            </a:r>
            <a:r>
              <a:rPr lang="en-CA" sz="2400" dirty="0" err="1" smtClean="0"/>
              <a:t>État</a:t>
            </a:r>
            <a:r>
              <a:rPr lang="en-CA" sz="2400" dirty="0" smtClean="0"/>
              <a:t> qui </a:t>
            </a:r>
            <a:r>
              <a:rPr lang="en-CA" sz="2400" dirty="0" err="1" smtClean="0"/>
              <a:t>est</a:t>
            </a:r>
            <a:r>
              <a:rPr lang="en-CA" sz="2400" dirty="0" smtClean="0"/>
              <a:t> </a:t>
            </a:r>
            <a:r>
              <a:rPr lang="en-CA" sz="2400" dirty="0" err="1" smtClean="0"/>
              <a:t>situé</a:t>
            </a:r>
            <a:r>
              <a:rPr lang="en-CA" sz="2400" dirty="0" smtClean="0"/>
              <a:t> sur </a:t>
            </a:r>
            <a:r>
              <a:rPr lang="en-CA" sz="2400" dirty="0" err="1" smtClean="0"/>
              <a:t>une</a:t>
            </a:r>
            <a:r>
              <a:rPr lang="en-CA" sz="2400" dirty="0" smtClean="0"/>
              <a:t> </a:t>
            </a:r>
            <a:r>
              <a:rPr lang="en-CA" sz="2400" dirty="0" err="1" smtClean="0"/>
              <a:t>île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err="1" smtClean="0"/>
              <a:t>Exemple</a:t>
            </a:r>
            <a:r>
              <a:rPr lang="en-CA" sz="2400" dirty="0" smtClean="0"/>
              <a:t>: Victor a </a:t>
            </a:r>
            <a:r>
              <a:rPr lang="en-CA" sz="2400" dirty="0" err="1" smtClean="0"/>
              <a:t>voyagé</a:t>
            </a:r>
            <a:r>
              <a:rPr lang="en-CA" sz="2400" dirty="0" smtClean="0"/>
              <a:t> </a:t>
            </a:r>
            <a:r>
              <a:rPr lang="en-CA" sz="2400" b="1" dirty="0" err="1" smtClean="0"/>
              <a:t>en</a:t>
            </a:r>
            <a:r>
              <a:rPr lang="en-CA" sz="2400" dirty="0" smtClean="0"/>
              <a:t> </a:t>
            </a:r>
            <a:r>
              <a:rPr lang="en-CA" sz="2400" dirty="0" err="1" smtClean="0"/>
              <a:t>Allemagne</a:t>
            </a:r>
            <a:r>
              <a:rPr lang="en-CA" sz="2400" dirty="0" smtClean="0"/>
              <a:t>, </a:t>
            </a:r>
            <a:r>
              <a:rPr lang="en-CA" sz="2400" b="1" dirty="0" err="1" smtClean="0"/>
              <a:t>en</a:t>
            </a:r>
            <a:r>
              <a:rPr lang="en-CA" sz="2400" b="1" dirty="0" smtClean="0"/>
              <a:t> </a:t>
            </a:r>
            <a:r>
              <a:rPr lang="en-CA" sz="2400" dirty="0" err="1" smtClean="0"/>
              <a:t>Colombie</a:t>
            </a:r>
            <a:r>
              <a:rPr lang="en-CA" sz="2400" dirty="0" smtClean="0"/>
              <a:t>, </a:t>
            </a:r>
            <a:r>
              <a:rPr lang="en-CA" sz="2400" b="1" dirty="0" smtClean="0"/>
              <a:t>au </a:t>
            </a:r>
            <a:r>
              <a:rPr lang="en-CA" sz="2400" dirty="0" err="1" smtClean="0"/>
              <a:t>Pérou</a:t>
            </a:r>
            <a:r>
              <a:rPr lang="en-CA" sz="2400" dirty="0" smtClean="0"/>
              <a:t>, </a:t>
            </a:r>
            <a:r>
              <a:rPr lang="en-CA" sz="2400" b="1" dirty="0" smtClean="0"/>
              <a:t>au </a:t>
            </a:r>
            <a:r>
              <a:rPr lang="en-CA" sz="2400" dirty="0" err="1" smtClean="0"/>
              <a:t>Brésil</a:t>
            </a:r>
            <a:r>
              <a:rPr lang="en-CA" sz="2400" dirty="0" smtClean="0"/>
              <a:t> et </a:t>
            </a:r>
            <a:r>
              <a:rPr lang="en-CA" sz="2400" b="1" dirty="0" smtClean="0"/>
              <a:t>à</a:t>
            </a:r>
            <a:r>
              <a:rPr lang="en-CA" sz="2400" dirty="0" smtClean="0"/>
              <a:t> Cuba.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err="1" smtClean="0"/>
              <a:t>Choix</a:t>
            </a:r>
            <a:r>
              <a:rPr lang="en-CA" sz="3200" dirty="0" smtClean="0"/>
              <a:t> de la </a:t>
            </a:r>
            <a:r>
              <a:rPr lang="en-CA" sz="3200" dirty="0" err="1" smtClean="0"/>
              <a:t>préposition</a:t>
            </a:r>
            <a:r>
              <a:rPr lang="en-CA" sz="3200" dirty="0" smtClean="0"/>
              <a:t>: </a:t>
            </a:r>
            <a:r>
              <a:rPr lang="en-CA" sz="3200" dirty="0" err="1" smtClean="0"/>
              <a:t>Règle</a:t>
            </a:r>
            <a:r>
              <a:rPr lang="en-CA" sz="3200" dirty="0" smtClean="0"/>
              <a:t>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648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3. </a:t>
            </a:r>
            <a:r>
              <a:rPr lang="en-CA" dirty="0" err="1" smtClean="0"/>
              <a:t>Chaque</a:t>
            </a:r>
            <a:r>
              <a:rPr lang="en-CA" dirty="0" smtClean="0"/>
              <a:t> nom de </a:t>
            </a:r>
            <a:r>
              <a:rPr lang="en-CA" dirty="0" err="1" smtClean="0"/>
              <a:t>moyen</a:t>
            </a:r>
            <a:r>
              <a:rPr lang="en-CA" dirty="0" smtClean="0"/>
              <a:t> de transport </a:t>
            </a:r>
            <a:r>
              <a:rPr lang="en-CA" dirty="0" err="1" smtClean="0"/>
              <a:t>commande</a:t>
            </a:r>
            <a:r>
              <a:rPr lang="en-CA" dirty="0" smtClean="0"/>
              <a:t>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propre</a:t>
            </a:r>
            <a:r>
              <a:rPr lang="en-CA" dirty="0" smtClean="0"/>
              <a:t> </a:t>
            </a:r>
            <a:r>
              <a:rPr lang="en-CA" dirty="0" err="1" smtClean="0"/>
              <a:t>préposition</a:t>
            </a:r>
            <a:r>
              <a:rPr lang="en-CA" dirty="0" smtClean="0"/>
              <a:t>;</a:t>
            </a:r>
          </a:p>
          <a:p>
            <a:pPr>
              <a:buFontTx/>
              <a:buChar char="-"/>
            </a:pPr>
            <a:r>
              <a:rPr lang="en-CA" dirty="0" smtClean="0"/>
              <a:t>Je voyage </a:t>
            </a:r>
            <a:r>
              <a:rPr lang="en-CA" b="1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avion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Je </a:t>
            </a:r>
            <a:r>
              <a:rPr lang="en-CA" dirty="0" err="1" smtClean="0"/>
              <a:t>vais</a:t>
            </a:r>
            <a:r>
              <a:rPr lang="en-CA" dirty="0" smtClean="0"/>
              <a:t> </a:t>
            </a:r>
            <a:r>
              <a:rPr lang="en-CA" dirty="0" err="1" smtClean="0"/>
              <a:t>travailler</a:t>
            </a:r>
            <a:r>
              <a:rPr lang="en-CA" dirty="0" smtClean="0"/>
              <a:t> </a:t>
            </a:r>
            <a:r>
              <a:rPr lang="en-CA" b="1" dirty="0" smtClean="0"/>
              <a:t>à</a:t>
            </a:r>
            <a:r>
              <a:rPr lang="en-CA" dirty="0" smtClean="0"/>
              <a:t> </a:t>
            </a:r>
            <a:r>
              <a:rPr lang="en-CA" dirty="0" err="1" smtClean="0"/>
              <a:t>bicyclette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Je traverse le lax </a:t>
            </a:r>
            <a:r>
              <a:rPr lang="en-CA" b="1" dirty="0" err="1" smtClean="0"/>
              <a:t>en</a:t>
            </a:r>
            <a:r>
              <a:rPr lang="en-CA" dirty="0" smtClean="0"/>
              <a:t> bateau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Choix</a:t>
            </a:r>
            <a:r>
              <a:rPr lang="en-CA" dirty="0" smtClean="0"/>
              <a:t> de la </a:t>
            </a:r>
            <a:r>
              <a:rPr lang="en-CA" dirty="0" err="1" smtClean="0"/>
              <a:t>préposition</a:t>
            </a:r>
            <a:r>
              <a:rPr lang="en-CA" dirty="0" smtClean="0"/>
              <a:t>: </a:t>
            </a:r>
            <a:r>
              <a:rPr lang="en-CA" dirty="0" err="1" smtClean="0"/>
              <a:t>Règle</a:t>
            </a:r>
            <a:r>
              <a:rPr lang="en-CA" dirty="0" smtClean="0"/>
              <a:t> (suite)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5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8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b="1" dirty="0" err="1" smtClean="0"/>
              <a:t>prépositions</a:t>
            </a:r>
            <a:r>
              <a:rPr lang="en-CA" b="1" dirty="0" smtClean="0"/>
              <a:t> simples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celles</a:t>
            </a:r>
            <a:r>
              <a:rPr lang="en-CA" dirty="0" smtClean="0"/>
              <a:t> qui ne </a:t>
            </a:r>
            <a:r>
              <a:rPr lang="en-CA" dirty="0" err="1" smtClean="0"/>
              <a:t>sont</a:t>
            </a:r>
            <a:r>
              <a:rPr lang="en-CA" dirty="0" smtClean="0"/>
              <a:t> pas </a:t>
            </a:r>
            <a:r>
              <a:rPr lang="en-CA" dirty="0" err="1" smtClean="0"/>
              <a:t>décomposables</a:t>
            </a:r>
            <a:r>
              <a:rPr lang="en-CA" dirty="0" smtClean="0"/>
              <a:t>. </a:t>
            </a:r>
            <a:r>
              <a:rPr lang="en-CA" dirty="0" err="1" smtClean="0"/>
              <a:t>Voici</a:t>
            </a:r>
            <a:r>
              <a:rPr lang="en-CA" dirty="0" smtClean="0"/>
              <a:t> </a:t>
            </a:r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exemples</a:t>
            </a:r>
            <a:r>
              <a:rPr lang="en-CA" dirty="0" smtClean="0"/>
              <a:t>: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>Les types de </a:t>
            </a:r>
            <a:r>
              <a:rPr lang="en-CA" sz="4800" dirty="0" err="1" smtClean="0"/>
              <a:t>prépositions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2659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332833"/>
              </p:ext>
            </p:extLst>
          </p:nvPr>
        </p:nvGraphicFramePr>
        <p:xfrm>
          <a:off x="698500" y="2247900"/>
          <a:ext cx="77469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À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Durant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Pendant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Après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Pour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Avant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Entre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Près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Avec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Excepté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Sans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Chez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Sauf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Concernant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Hors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Selon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Contre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Jusque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Sous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Dans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Malgré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Suivant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Moyennant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Sur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Depuis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Outre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Vers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Derrière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Par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Voici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Dès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Parmi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Voilà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devant</a:t>
                      </a:r>
                      <a:endParaRPr lang="en-CA" dirty="0"/>
                    </a:p>
                  </a:txBody>
                  <a:tcPr marL="86078" marR="8607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prépositions</a:t>
            </a:r>
            <a:r>
              <a:rPr lang="en-CA" dirty="0" smtClean="0"/>
              <a:t> simples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03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1. à de par pour sans avec </a:t>
            </a:r>
            <a:r>
              <a:rPr lang="en-CA" dirty="0" err="1" smtClean="0"/>
              <a:t>en</a:t>
            </a:r>
            <a:r>
              <a:rPr lang="en-CA" dirty="0" smtClean="0"/>
              <a:t> sur sous</a:t>
            </a:r>
          </a:p>
          <a:p>
            <a:pPr marL="0" indent="0">
              <a:buNone/>
            </a:pPr>
            <a:r>
              <a:rPr lang="en-CA" dirty="0" smtClean="0"/>
              <a:t>2. Adam part pour Anvers avec cent sous, entre derrière chez </a:t>
            </a:r>
            <a:r>
              <a:rPr lang="en-CA" dirty="0" err="1" smtClean="0"/>
              <a:t>Decontre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(à, </a:t>
            </a:r>
            <a:r>
              <a:rPr lang="en-CA" dirty="0" err="1" smtClean="0"/>
              <a:t>dans</a:t>
            </a:r>
            <a:r>
              <a:rPr lang="en-CA" dirty="0" smtClean="0"/>
              <a:t>, par, pour, </a:t>
            </a:r>
            <a:r>
              <a:rPr lang="en-CA" dirty="0" err="1" smtClean="0"/>
              <a:t>en</a:t>
            </a:r>
            <a:r>
              <a:rPr lang="en-CA" dirty="0" smtClean="0"/>
              <a:t>, </a:t>
            </a:r>
            <a:r>
              <a:rPr lang="en-CA" dirty="0" err="1" smtClean="0"/>
              <a:t>vers</a:t>
            </a:r>
            <a:r>
              <a:rPr lang="en-CA" dirty="0" smtClean="0"/>
              <a:t>, avec, sans, sous, entre, derrière, chez, de , </a:t>
            </a:r>
            <a:r>
              <a:rPr lang="en-CA" dirty="0" err="1" smtClean="0"/>
              <a:t>contre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Les </a:t>
            </a:r>
            <a:r>
              <a:rPr lang="en-CA" sz="4400" dirty="0" err="1" smtClean="0"/>
              <a:t>préposition</a:t>
            </a:r>
            <a:r>
              <a:rPr lang="en-CA" sz="4400" dirty="0" smtClean="0"/>
              <a:t> simples (</a:t>
            </a:r>
            <a:r>
              <a:rPr lang="en-CA" sz="4400" dirty="0" err="1" smtClean="0"/>
              <a:t>truc</a:t>
            </a:r>
            <a:r>
              <a:rPr lang="en-CA" sz="4400" dirty="0" smtClean="0"/>
              <a:t>)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6987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b="1" dirty="0" err="1" smtClean="0"/>
              <a:t>prépositions</a:t>
            </a:r>
            <a:r>
              <a:rPr lang="en-CA" b="1" dirty="0" smtClean="0"/>
              <a:t> complexes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décomposables</a:t>
            </a:r>
            <a:r>
              <a:rPr lang="en-CA" dirty="0" smtClean="0"/>
              <a:t>. On </a:t>
            </a:r>
            <a:r>
              <a:rPr lang="en-CA" dirty="0" err="1" smtClean="0"/>
              <a:t>appelle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</a:t>
            </a:r>
            <a:r>
              <a:rPr lang="en-CA" dirty="0" err="1" smtClean="0"/>
              <a:t>parfois</a:t>
            </a:r>
            <a:r>
              <a:rPr lang="en-CA" dirty="0" smtClean="0"/>
              <a:t> les </a:t>
            </a:r>
            <a:r>
              <a:rPr lang="en-CA" dirty="0" err="1" smtClean="0"/>
              <a:t>prépositions</a:t>
            </a:r>
            <a:r>
              <a:rPr lang="en-CA" dirty="0" smtClean="0"/>
              <a:t> </a:t>
            </a:r>
            <a:r>
              <a:rPr lang="en-CA" dirty="0" err="1" smtClean="0"/>
              <a:t>formées</a:t>
            </a:r>
            <a:r>
              <a:rPr lang="en-CA" dirty="0" smtClean="0"/>
              <a:t> de </a:t>
            </a:r>
            <a:r>
              <a:rPr lang="en-CA" dirty="0" err="1" smtClean="0"/>
              <a:t>plusieurs</a:t>
            </a:r>
            <a:r>
              <a:rPr lang="en-CA" dirty="0" smtClean="0"/>
              <a:t> mots des locutions </a:t>
            </a:r>
            <a:r>
              <a:rPr lang="en-CA" dirty="0" err="1" smtClean="0"/>
              <a:t>prépositives</a:t>
            </a:r>
            <a:r>
              <a:rPr lang="en-CA" dirty="0" smtClean="0"/>
              <a:t>.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>Les </a:t>
            </a:r>
            <a:r>
              <a:rPr lang="en-CA" sz="4800" dirty="0" err="1" smtClean="0"/>
              <a:t>prépositions</a:t>
            </a:r>
            <a:r>
              <a:rPr lang="en-CA" sz="4800" dirty="0" smtClean="0"/>
              <a:t> complexes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8865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867642"/>
              </p:ext>
            </p:extLst>
          </p:nvPr>
        </p:nvGraphicFramePr>
        <p:xfrm>
          <a:off x="755576" y="1666240"/>
          <a:ext cx="774699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À cause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Au-</a:t>
                      </a:r>
                      <a:r>
                        <a:rPr lang="en-CA" dirty="0" err="1" smtClean="0"/>
                        <a:t>dessous</a:t>
                      </a:r>
                      <a:r>
                        <a:rPr lang="en-CA" baseline="0" dirty="0" smtClean="0"/>
                        <a:t> de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face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À condition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Avant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côté</a:t>
                      </a:r>
                      <a:r>
                        <a:rPr lang="en-CA" baseline="0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Au-</a:t>
                      </a:r>
                      <a:r>
                        <a:rPr lang="en-CA" dirty="0" err="1" smtClean="0"/>
                        <a:t>dessous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vue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force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Au lieu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Face à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la </a:t>
                      </a:r>
                      <a:r>
                        <a:rPr lang="en-CA" dirty="0" err="1" smtClean="0"/>
                        <a:t>manière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Auprès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Faute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</a:t>
                      </a:r>
                      <a:r>
                        <a:rPr lang="en-CA" dirty="0" err="1" smtClean="0"/>
                        <a:t>l’abri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Autour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Grâce</a:t>
                      </a:r>
                      <a:r>
                        <a:rPr lang="en-CA" baseline="0" dirty="0" smtClean="0"/>
                        <a:t> à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</a:t>
                      </a:r>
                      <a:r>
                        <a:rPr lang="en-CA" dirty="0" err="1" smtClean="0"/>
                        <a:t>l’exception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Avant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Hors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D’après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Jusqu’à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</a:t>
                      </a:r>
                      <a:r>
                        <a:rPr lang="en-CA" dirty="0" err="1" smtClean="0"/>
                        <a:t>l’intérieur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Dans</a:t>
                      </a:r>
                      <a:r>
                        <a:rPr lang="en-CA" dirty="0" smtClean="0"/>
                        <a:t> le but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 long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</a:t>
                      </a:r>
                      <a:r>
                        <a:rPr lang="en-CA" dirty="0" err="1" smtClean="0"/>
                        <a:t>moins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Du </a:t>
                      </a:r>
                      <a:r>
                        <a:rPr lang="en-CA" dirty="0" err="1" smtClean="0"/>
                        <a:t>côté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Loin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raison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comparaison</a:t>
                      </a:r>
                      <a:r>
                        <a:rPr lang="en-CA" dirty="0" smtClean="0"/>
                        <a:t> dee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Près</a:t>
                      </a:r>
                      <a:r>
                        <a:rPr lang="en-CA" baseline="0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 travers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dehors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Quant à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Afin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dépit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Sauf</a:t>
                      </a:r>
                      <a:r>
                        <a:rPr lang="en-CA" dirty="0" smtClean="0"/>
                        <a:t> à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Au-</a:t>
                      </a:r>
                      <a:r>
                        <a:rPr lang="en-CA" dirty="0" err="1" smtClean="0"/>
                        <a:t>delà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faveur</a:t>
                      </a:r>
                      <a:r>
                        <a:rPr lang="en-CA" dirty="0" smtClean="0"/>
                        <a:t> de </a:t>
                      </a:r>
                      <a:endParaRPr lang="en-CA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vis-à-vis</a:t>
                      </a:r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6078" marR="8607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err="1" smtClean="0"/>
              <a:t>Exemples</a:t>
            </a:r>
            <a:r>
              <a:rPr lang="en-CA" sz="4000" dirty="0" smtClean="0"/>
              <a:t> de </a:t>
            </a:r>
            <a:r>
              <a:rPr lang="en-CA" sz="4000" dirty="0" err="1" smtClean="0"/>
              <a:t>prépositions</a:t>
            </a:r>
            <a:r>
              <a:rPr lang="en-CA" sz="4000" dirty="0" smtClean="0"/>
              <a:t> complexes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047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préposition</a:t>
            </a:r>
            <a:r>
              <a:rPr lang="en-CA" dirty="0" smtClean="0"/>
              <a:t> ne </a:t>
            </a:r>
            <a:r>
              <a:rPr lang="en-CA" dirty="0" err="1" smtClean="0"/>
              <a:t>peut</a:t>
            </a:r>
            <a:r>
              <a:rPr lang="en-CA" dirty="0" smtClean="0"/>
              <a:t> pas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effacée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déplacée</a:t>
            </a:r>
            <a:r>
              <a:rPr lang="en-CA" dirty="0" smtClean="0"/>
              <a:t> et </a:t>
            </a:r>
            <a:r>
              <a:rPr lang="en-CA" dirty="0" err="1" smtClean="0"/>
              <a:t>requiert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expansion à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droite</a:t>
            </a:r>
            <a:r>
              <a:rPr lang="en-CA" dirty="0" smtClean="0"/>
              <a:t>. Il ne </a:t>
            </a:r>
            <a:r>
              <a:rPr lang="en-CA" dirty="0" err="1" smtClean="0"/>
              <a:t>faut</a:t>
            </a:r>
            <a:r>
              <a:rPr lang="en-CA" dirty="0" smtClean="0"/>
              <a:t> pas la </a:t>
            </a:r>
            <a:r>
              <a:rPr lang="en-CA" dirty="0" err="1" smtClean="0"/>
              <a:t>confondre</a:t>
            </a:r>
            <a:r>
              <a:rPr lang="en-CA" dirty="0" smtClean="0"/>
              <a:t> avec </a:t>
            </a:r>
            <a:r>
              <a:rPr lang="en-CA" dirty="0" err="1" smtClean="0"/>
              <a:t>certains</a:t>
            </a:r>
            <a:r>
              <a:rPr lang="en-CA" dirty="0" smtClean="0"/>
              <a:t> </a:t>
            </a:r>
            <a:r>
              <a:rPr lang="en-CA" dirty="0" err="1" smtClean="0"/>
              <a:t>adverbes</a:t>
            </a:r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même</a:t>
            </a:r>
            <a:r>
              <a:rPr lang="en-CA" dirty="0" smtClean="0"/>
              <a:t> mot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préposition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un </a:t>
            </a:r>
            <a:r>
              <a:rPr lang="en-CA" dirty="0" err="1" smtClean="0"/>
              <a:t>adverbe.Il</a:t>
            </a:r>
            <a:r>
              <a:rPr lang="en-CA" dirty="0" smtClean="0"/>
              <a:t> </a:t>
            </a:r>
            <a:r>
              <a:rPr lang="en-CA" dirty="0" err="1" smtClean="0"/>
              <a:t>faut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analyser </a:t>
            </a:r>
            <a:r>
              <a:rPr lang="en-CA" dirty="0" smtClean="0"/>
              <a:t>le </a:t>
            </a:r>
            <a:r>
              <a:rPr lang="en-CA" dirty="0" err="1" smtClean="0"/>
              <a:t>contexte</a:t>
            </a:r>
            <a:r>
              <a:rPr lang="en-CA" dirty="0" smtClean="0"/>
              <a:t>. </a:t>
            </a:r>
          </a:p>
          <a:p>
            <a:pPr marL="0" indent="0">
              <a:buNone/>
            </a:pPr>
            <a:r>
              <a:rPr lang="en-CA" sz="2400" dirty="0" smtClean="0"/>
              <a:t>Ex: </a:t>
            </a:r>
          </a:p>
          <a:p>
            <a:pPr marL="0" indent="0">
              <a:buNone/>
            </a:pPr>
            <a:r>
              <a:rPr lang="en-CA" sz="2400" dirty="0" smtClean="0"/>
              <a:t>1.Il a </a:t>
            </a:r>
            <a:r>
              <a:rPr lang="en-CA" sz="2400" dirty="0" err="1" smtClean="0"/>
              <a:t>voté</a:t>
            </a:r>
            <a:r>
              <a:rPr lang="en-CA" sz="2400" dirty="0" smtClean="0"/>
              <a:t> </a:t>
            </a:r>
            <a:r>
              <a:rPr lang="en-CA" sz="2400" dirty="0" err="1" smtClean="0"/>
              <a:t>contre</a:t>
            </a:r>
            <a:r>
              <a:rPr lang="en-CA" sz="2400" dirty="0" smtClean="0"/>
              <a:t> </a:t>
            </a:r>
            <a:r>
              <a:rPr lang="en-CA" sz="2400" dirty="0" err="1" smtClean="0"/>
              <a:t>ce</a:t>
            </a:r>
            <a:r>
              <a:rPr lang="en-CA" sz="2400" dirty="0" smtClean="0"/>
              <a:t> </a:t>
            </a:r>
            <a:r>
              <a:rPr lang="en-CA" sz="2400" dirty="0" err="1" smtClean="0"/>
              <a:t>candidat</a:t>
            </a:r>
            <a:r>
              <a:rPr lang="en-CA" sz="2400" dirty="0" smtClean="0"/>
              <a:t>, </a:t>
            </a:r>
            <a:r>
              <a:rPr lang="en-CA" sz="2400" dirty="0" smtClean="0"/>
              <a:t>car </a:t>
            </a:r>
            <a:r>
              <a:rPr lang="en-CA" sz="2400" dirty="0" err="1" smtClean="0"/>
              <a:t>il</a:t>
            </a:r>
            <a:r>
              <a:rPr lang="en-CA" sz="2400" dirty="0" smtClean="0"/>
              <a:t> </a:t>
            </a:r>
            <a:r>
              <a:rPr lang="en-CA" sz="2400" dirty="0" err="1" smtClean="0"/>
              <a:t>déterne</a:t>
            </a:r>
            <a:r>
              <a:rPr lang="en-CA" sz="2400" dirty="0" smtClean="0"/>
              <a:t> </a:t>
            </a:r>
            <a:r>
              <a:rPr lang="en-CA" sz="2400" dirty="0" err="1" smtClean="0"/>
              <a:t>ses</a:t>
            </a:r>
            <a:r>
              <a:rPr lang="en-CA" sz="2400" dirty="0" smtClean="0"/>
              <a:t> </a:t>
            </a:r>
            <a:r>
              <a:rPr lang="en-CA" sz="2400" dirty="0" err="1" smtClean="0"/>
              <a:t>idées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2. Je </a:t>
            </a:r>
            <a:r>
              <a:rPr lang="en-CA" sz="2400" dirty="0" err="1" smtClean="0"/>
              <a:t>pensais</a:t>
            </a:r>
            <a:r>
              <a:rPr lang="en-CA" sz="2400" dirty="0" smtClean="0"/>
              <a:t> </a:t>
            </a:r>
            <a:r>
              <a:rPr lang="en-CA" sz="2400" dirty="0" smtClean="0"/>
              <a:t>que </a:t>
            </a:r>
            <a:r>
              <a:rPr lang="en-CA" sz="2400" dirty="0" err="1" smtClean="0"/>
              <a:t>tu</a:t>
            </a:r>
            <a:r>
              <a:rPr lang="en-CA" sz="2400" dirty="0" smtClean="0"/>
              <a:t> </a:t>
            </a:r>
            <a:r>
              <a:rPr lang="en-CA" sz="2400" dirty="0" err="1" smtClean="0"/>
              <a:t>opterais</a:t>
            </a:r>
            <a:r>
              <a:rPr lang="en-CA" sz="2400" dirty="0" smtClean="0"/>
              <a:t> pour </a:t>
            </a:r>
            <a:r>
              <a:rPr lang="en-CA" sz="2400" dirty="0" err="1" smtClean="0"/>
              <a:t>cette</a:t>
            </a:r>
            <a:r>
              <a:rPr lang="en-CA" sz="2400" dirty="0" smtClean="0"/>
              <a:t> idée, </a:t>
            </a:r>
            <a:r>
              <a:rPr lang="en-CA" sz="2400" dirty="0" err="1" smtClean="0"/>
              <a:t>mais</a:t>
            </a:r>
            <a:r>
              <a:rPr lang="en-CA" sz="2400" dirty="0" smtClean="0"/>
              <a:t> je </a:t>
            </a:r>
            <a:r>
              <a:rPr lang="en-CA" sz="2400" dirty="0" err="1"/>
              <a:t>v</a:t>
            </a:r>
            <a:r>
              <a:rPr lang="en-CA" sz="2400" dirty="0" err="1" smtClean="0"/>
              <a:t>ois</a:t>
            </a:r>
            <a:r>
              <a:rPr lang="en-CA" sz="2400" dirty="0" smtClean="0"/>
              <a:t> que </a:t>
            </a:r>
            <a:r>
              <a:rPr lang="en-CA" sz="2400" dirty="0" err="1" smtClean="0"/>
              <a:t>tu</a:t>
            </a:r>
            <a:r>
              <a:rPr lang="en-CA" sz="2400" dirty="0" smtClean="0"/>
              <a:t> </a:t>
            </a:r>
            <a:r>
              <a:rPr lang="en-CA" sz="2400" dirty="0" err="1" smtClean="0"/>
              <a:t>es</a:t>
            </a:r>
            <a:r>
              <a:rPr lang="en-CA" sz="2400" dirty="0" smtClean="0"/>
              <a:t> </a:t>
            </a:r>
            <a:r>
              <a:rPr lang="en-CA" sz="2400" dirty="0" err="1" smtClean="0"/>
              <a:t>contre</a:t>
            </a:r>
            <a:r>
              <a:rPr lang="en-CA" sz="2400" dirty="0" smtClean="0"/>
              <a:t>.</a:t>
            </a:r>
            <a:endParaRPr lang="en-CA" sz="24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caractéristiques</a:t>
            </a:r>
            <a:r>
              <a:rPr lang="en-CA" dirty="0" smtClean="0"/>
              <a:t> de la </a:t>
            </a:r>
            <a:r>
              <a:rPr lang="en-CA" dirty="0" err="1" smtClean="0"/>
              <a:t>préposition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19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préposition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marquer</a:t>
            </a:r>
            <a:r>
              <a:rPr lang="en-CA" dirty="0" smtClean="0"/>
              <a:t> de </a:t>
            </a:r>
            <a:r>
              <a:rPr lang="en-CA" dirty="0" err="1" smtClean="0"/>
              <a:t>nombreux</a:t>
            </a:r>
            <a:r>
              <a:rPr lang="en-CA" dirty="0" smtClean="0"/>
              <a:t> </a:t>
            </a:r>
            <a:r>
              <a:rPr lang="en-CA" dirty="0" err="1" smtClean="0"/>
              <a:t>sens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 smtClean="0"/>
              <a:t>Ex: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préposition</a:t>
            </a:r>
            <a:r>
              <a:rPr lang="en-CA" dirty="0" smtClean="0"/>
              <a:t>: </a:t>
            </a:r>
            <a:r>
              <a:rPr lang="en-CA" dirty="0" err="1" smtClean="0"/>
              <a:t>nombreuses</a:t>
            </a:r>
            <a:r>
              <a:rPr lang="en-CA" dirty="0" smtClean="0"/>
              <a:t> nuances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66993"/>
              </p:ext>
            </p:extLst>
          </p:nvPr>
        </p:nvGraphicFramePr>
        <p:xfrm>
          <a:off x="1475656" y="2636912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L’appartenance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À, de, </a:t>
                      </a:r>
                      <a:r>
                        <a:rPr lang="en-CA" dirty="0" err="1" smtClean="0"/>
                        <a:t>etc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 lieu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Dans</a:t>
                      </a:r>
                      <a:r>
                        <a:rPr lang="en-CA" dirty="0" smtClean="0"/>
                        <a:t>, </a:t>
                      </a:r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, à, chez, sous, </a:t>
                      </a:r>
                      <a:r>
                        <a:rPr lang="en-CA" dirty="0" err="1" smtClean="0"/>
                        <a:t>etc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 temps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Avant, </a:t>
                      </a:r>
                      <a:r>
                        <a:rPr lang="en-CA" dirty="0" smtClean="0"/>
                        <a:t>après</a:t>
                      </a:r>
                      <a:r>
                        <a:rPr lang="en-CA" dirty="0" smtClean="0"/>
                        <a:t>, à , </a:t>
                      </a:r>
                      <a:r>
                        <a:rPr lang="en-CA" dirty="0" err="1" smtClean="0"/>
                        <a:t>depuis</a:t>
                      </a:r>
                      <a:r>
                        <a:rPr lang="en-CA" dirty="0" smtClean="0"/>
                        <a:t>, pendant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La cause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Pour, vu, à cause de 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La </a:t>
                      </a:r>
                      <a:r>
                        <a:rPr lang="en-CA" dirty="0" err="1" smtClean="0"/>
                        <a:t>manière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Avec, sans, </a:t>
                      </a:r>
                      <a:r>
                        <a:rPr lang="en-CA" dirty="0" err="1" smtClean="0"/>
                        <a:t>selon</a:t>
                      </a:r>
                      <a:r>
                        <a:rPr lang="en-CA" dirty="0" smtClean="0"/>
                        <a:t>, de , à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La </a:t>
                      </a:r>
                      <a:r>
                        <a:rPr lang="en-CA" dirty="0" err="1" smtClean="0"/>
                        <a:t>matière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De, </a:t>
                      </a:r>
                      <a:r>
                        <a:rPr lang="en-CA" dirty="0" err="1" smtClean="0"/>
                        <a:t>en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 but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Pour, </a:t>
                      </a:r>
                      <a:r>
                        <a:rPr lang="en-CA" dirty="0" err="1" smtClean="0"/>
                        <a:t>sauf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L’opposition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Malgré</a:t>
                      </a:r>
                      <a:r>
                        <a:rPr lang="en-CA" dirty="0" smtClean="0"/>
                        <a:t>, </a:t>
                      </a:r>
                      <a:r>
                        <a:rPr lang="en-CA" dirty="0" err="1" smtClean="0"/>
                        <a:t>contre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L’emplacement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ou</a:t>
                      </a:r>
                      <a:r>
                        <a:rPr lang="en-CA" dirty="0" smtClean="0"/>
                        <a:t> le rang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Devant</a:t>
                      </a:r>
                      <a:r>
                        <a:rPr lang="en-CA" dirty="0" smtClean="0"/>
                        <a:t>, derrière, après,</a:t>
                      </a:r>
                      <a:r>
                        <a:rPr lang="en-CA" baseline="0" dirty="0" smtClean="0"/>
                        <a:t> sur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0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À, de , avec, </a:t>
            </a:r>
            <a:r>
              <a:rPr lang="en-CA" dirty="0" err="1" smtClean="0"/>
              <a:t>en</a:t>
            </a:r>
            <a:r>
              <a:rPr lang="en-CA" dirty="0" smtClean="0"/>
              <a:t> et pour</a:t>
            </a:r>
          </a:p>
          <a:p>
            <a:endParaRPr lang="en-CA" dirty="0"/>
          </a:p>
          <a:p>
            <a:pPr marL="514350" indent="-514350">
              <a:buAutoNum type="arabicPeriod"/>
            </a:pPr>
            <a:r>
              <a:rPr lang="en-CA" sz="2800" dirty="0" smtClean="0"/>
              <a:t>Mon frère </a:t>
            </a:r>
            <a:r>
              <a:rPr lang="en-CA" sz="2800" dirty="0" err="1" smtClean="0"/>
              <a:t>porte</a:t>
            </a:r>
            <a:r>
              <a:rPr lang="en-CA" sz="2800" dirty="0" smtClean="0"/>
              <a:t> la chemise de mon </a:t>
            </a:r>
            <a:r>
              <a:rPr lang="en-CA" sz="2800" dirty="0" err="1" smtClean="0"/>
              <a:t>père</a:t>
            </a:r>
            <a:r>
              <a:rPr lang="en-CA" sz="2800" dirty="0"/>
              <a:t> </a:t>
            </a:r>
            <a:r>
              <a:rPr lang="en-CA" sz="2800" dirty="0" smtClean="0"/>
              <a:t>(</a:t>
            </a:r>
            <a:r>
              <a:rPr lang="en-CA" sz="2800" dirty="0" err="1" smtClean="0"/>
              <a:t>appart</a:t>
            </a:r>
            <a:r>
              <a:rPr lang="en-CA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en-CA" sz="2800" dirty="0" smtClean="0"/>
              <a:t>Ma grand-</a:t>
            </a:r>
            <a:r>
              <a:rPr lang="en-CA" sz="2800" dirty="0" err="1" smtClean="0"/>
              <a:t>mère</a:t>
            </a:r>
            <a:r>
              <a:rPr lang="en-CA" sz="2800" dirty="0" smtClean="0"/>
              <a:t> </a:t>
            </a:r>
            <a:r>
              <a:rPr lang="en-CA" sz="2800" dirty="0" err="1" smtClean="0"/>
              <a:t>porte</a:t>
            </a:r>
            <a:r>
              <a:rPr lang="en-CA" sz="2800" dirty="0" smtClean="0"/>
              <a:t> son collier de </a:t>
            </a:r>
            <a:r>
              <a:rPr lang="en-CA" sz="2800" dirty="0" err="1" smtClean="0"/>
              <a:t>perles</a:t>
            </a:r>
            <a:r>
              <a:rPr lang="en-CA" sz="2800" dirty="0" smtClean="0"/>
              <a:t> (</a:t>
            </a:r>
            <a:r>
              <a:rPr lang="en-CA" sz="2800" dirty="0" err="1" smtClean="0"/>
              <a:t>mati</a:t>
            </a:r>
            <a:r>
              <a:rPr lang="en-CA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en-CA" sz="2800" dirty="0" err="1" smtClean="0"/>
              <a:t>Léo</a:t>
            </a:r>
            <a:r>
              <a:rPr lang="en-CA" sz="2800" dirty="0" smtClean="0"/>
              <a:t> </a:t>
            </a:r>
            <a:r>
              <a:rPr lang="en-CA" sz="2800" dirty="0" err="1" smtClean="0"/>
              <a:t>est</a:t>
            </a:r>
            <a:r>
              <a:rPr lang="en-CA" sz="2800" dirty="0" smtClean="0"/>
              <a:t> </a:t>
            </a:r>
            <a:r>
              <a:rPr lang="en-CA" sz="2800" dirty="0" err="1" smtClean="0"/>
              <a:t>nerveux</a:t>
            </a:r>
            <a:r>
              <a:rPr lang="en-CA" sz="2800" dirty="0" smtClean="0"/>
              <a:t> à </a:t>
            </a:r>
            <a:r>
              <a:rPr lang="en-CA" sz="2800" dirty="0" err="1" smtClean="0"/>
              <a:t>l’idée</a:t>
            </a:r>
            <a:r>
              <a:rPr lang="en-CA" sz="2800" dirty="0" smtClean="0"/>
              <a:t> </a:t>
            </a:r>
            <a:r>
              <a:rPr lang="en-CA" sz="2800" dirty="0" err="1" smtClean="0"/>
              <a:t>d’emmanager</a:t>
            </a:r>
            <a:r>
              <a:rPr lang="en-CA" sz="2800" dirty="0" smtClean="0"/>
              <a:t> </a:t>
            </a:r>
            <a:r>
              <a:rPr lang="en-CA" sz="2800" dirty="0" err="1" smtClean="0"/>
              <a:t>en</a:t>
            </a:r>
            <a:r>
              <a:rPr lang="en-CA" sz="2800" dirty="0" smtClean="0"/>
              <a:t> </a:t>
            </a:r>
            <a:r>
              <a:rPr lang="en-CA" sz="2800" dirty="0" err="1" smtClean="0"/>
              <a:t>ville</a:t>
            </a:r>
            <a:r>
              <a:rPr lang="en-CA" sz="2800" dirty="0" smtClean="0"/>
              <a:t> (lieu)</a:t>
            </a:r>
          </a:p>
          <a:p>
            <a:pPr marL="514350" indent="-514350">
              <a:buAutoNum type="arabicPeriod"/>
            </a:pPr>
            <a:r>
              <a:rPr lang="en-CA" sz="2800" dirty="0" smtClean="0"/>
              <a:t>Martine </a:t>
            </a:r>
            <a:r>
              <a:rPr lang="en-CA" sz="2800" dirty="0" err="1" smtClean="0"/>
              <a:t>arriva</a:t>
            </a:r>
            <a:r>
              <a:rPr lang="en-CA" sz="2800" dirty="0" smtClean="0"/>
              <a:t> </a:t>
            </a:r>
            <a:r>
              <a:rPr lang="en-CA" sz="2800" dirty="0" smtClean="0"/>
              <a:t>à la </a:t>
            </a:r>
            <a:r>
              <a:rPr lang="en-CA" sz="2800" dirty="0" err="1" smtClean="0"/>
              <a:t>maison</a:t>
            </a:r>
            <a:r>
              <a:rPr lang="en-CA" sz="2800" dirty="0" smtClean="0"/>
              <a:t> </a:t>
            </a:r>
            <a:r>
              <a:rPr lang="en-CA" sz="2800" dirty="0" smtClean="0"/>
              <a:t>après </a:t>
            </a:r>
            <a:r>
              <a:rPr lang="en-CA" sz="2800" dirty="0" err="1" smtClean="0"/>
              <a:t>avoir</a:t>
            </a:r>
            <a:r>
              <a:rPr lang="en-CA" sz="2800" dirty="0" smtClean="0"/>
              <a:t> </a:t>
            </a:r>
            <a:r>
              <a:rPr lang="en-CA" sz="2800" dirty="0" err="1" smtClean="0"/>
              <a:t>échoué</a:t>
            </a:r>
            <a:r>
              <a:rPr lang="en-CA" sz="2800" dirty="0" smtClean="0"/>
              <a:t> à son </a:t>
            </a:r>
            <a:r>
              <a:rPr lang="en-CA" sz="2800" dirty="0" err="1" smtClean="0"/>
              <a:t>examen</a:t>
            </a:r>
            <a:r>
              <a:rPr lang="en-CA" sz="2800" dirty="0" smtClean="0"/>
              <a:t>. 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Différents</a:t>
            </a:r>
            <a:r>
              <a:rPr lang="en-CA" dirty="0" smtClean="0"/>
              <a:t> </a:t>
            </a:r>
            <a:r>
              <a:rPr lang="en-CA" dirty="0" err="1" smtClean="0"/>
              <a:t>sens</a:t>
            </a:r>
            <a:r>
              <a:rPr lang="en-CA" dirty="0" smtClean="0"/>
              <a:t> </a:t>
            </a:r>
            <a:r>
              <a:rPr lang="en-CA" dirty="0" err="1" smtClean="0"/>
              <a:t>selon</a:t>
            </a:r>
            <a:r>
              <a:rPr lang="en-CA" dirty="0" smtClean="0"/>
              <a:t> le </a:t>
            </a:r>
            <a:r>
              <a:rPr lang="en-CA" dirty="0" err="1" smtClean="0"/>
              <a:t>contexte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13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266</TotalTime>
  <Words>629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Les prépositions</vt:lpstr>
      <vt:lpstr>Les types de prépositions</vt:lpstr>
      <vt:lpstr>Les prépositions simples</vt:lpstr>
      <vt:lpstr>Les préposition simples (truc)</vt:lpstr>
      <vt:lpstr>Les prépositions complexes</vt:lpstr>
      <vt:lpstr>Exemples de prépositions complexes</vt:lpstr>
      <vt:lpstr>Les caractéristiques de la préposition</vt:lpstr>
      <vt:lpstr>La préposition: nombreuses nuances</vt:lpstr>
      <vt:lpstr>Différents sens selon le contexte</vt:lpstr>
      <vt:lpstr>Choix de la préposition: Règle </vt:lpstr>
      <vt:lpstr>Choix de la préposition: Règle (suite)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prépositions</dc:title>
  <dc:creator>Erick Tremblay</dc:creator>
  <cp:lastModifiedBy>Erick Tremblay</cp:lastModifiedBy>
  <cp:revision>18</cp:revision>
  <dcterms:created xsi:type="dcterms:W3CDTF">2016-09-12T14:22:15Z</dcterms:created>
  <dcterms:modified xsi:type="dcterms:W3CDTF">2016-09-15T14:23:34Z</dcterms:modified>
</cp:coreProperties>
</file>