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78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509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89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3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16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87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22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98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2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38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6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144A-A91E-4344-9E4E-A7802D69FFAC}" type="datetimeFigureOut">
              <a:rPr lang="en-CA" smtClean="0"/>
              <a:t>26/08/2015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65BC-51E2-45BF-963F-2EC3CC5454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5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prépositions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44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Les </a:t>
            </a:r>
            <a:r>
              <a:rPr lang="en-CA" sz="2400" dirty="0" err="1" smtClean="0"/>
              <a:t>prépositions</a:t>
            </a:r>
            <a:r>
              <a:rPr lang="en-CA" sz="2400" dirty="0" smtClean="0"/>
              <a:t> les plus </a:t>
            </a:r>
            <a:r>
              <a:rPr lang="en-CA" sz="2400" dirty="0" err="1" smtClean="0"/>
              <a:t>utilisées</a:t>
            </a:r>
            <a:r>
              <a:rPr lang="en-CA" sz="2400" dirty="0" smtClean="0"/>
              <a:t> </a:t>
            </a:r>
            <a:r>
              <a:rPr lang="en-CA" sz="2400" dirty="0" err="1" smtClean="0"/>
              <a:t>sont</a:t>
            </a:r>
            <a:r>
              <a:rPr lang="en-CA" sz="2400" dirty="0" smtClean="0"/>
              <a:t> : à, chez, </a:t>
            </a:r>
            <a:r>
              <a:rPr lang="en-CA" sz="2400" dirty="0" err="1" smtClean="0"/>
              <a:t>dans</a:t>
            </a:r>
            <a:r>
              <a:rPr lang="en-CA" sz="2400" dirty="0" smtClean="0"/>
              <a:t>, de, entre, </a:t>
            </a:r>
            <a:r>
              <a:rPr lang="en-CA" sz="2400" dirty="0" err="1" smtClean="0"/>
              <a:t>jusque</a:t>
            </a:r>
            <a:r>
              <a:rPr lang="en-CA" sz="2400" dirty="0" smtClean="0"/>
              <a:t>, hors, par, pour, sans et </a:t>
            </a:r>
            <a:r>
              <a:rPr lang="en-CA" sz="2400" dirty="0" err="1" smtClean="0"/>
              <a:t>vers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La </a:t>
            </a:r>
            <a:r>
              <a:rPr lang="en-CA" sz="2400" dirty="0" err="1" smtClean="0"/>
              <a:t>préposition</a:t>
            </a:r>
            <a:r>
              <a:rPr lang="en-CA" sz="2400" dirty="0" smtClean="0"/>
              <a:t> </a:t>
            </a:r>
            <a:r>
              <a:rPr lang="en-CA" sz="2400" dirty="0" err="1" smtClean="0"/>
              <a:t>est</a:t>
            </a:r>
            <a:r>
              <a:rPr lang="en-CA" sz="2400" dirty="0" smtClean="0"/>
              <a:t> un mot </a:t>
            </a:r>
            <a:r>
              <a:rPr lang="en-CA" sz="2400" b="1" dirty="0" smtClean="0"/>
              <a:t>invariable</a:t>
            </a:r>
            <a:r>
              <a:rPr lang="en-CA" sz="2400" dirty="0" smtClean="0"/>
              <a:t> sans </a:t>
            </a:r>
            <a:r>
              <a:rPr lang="en-CA" sz="2400" dirty="0" err="1" smtClean="0"/>
              <a:t>fonction</a:t>
            </a:r>
            <a:r>
              <a:rPr lang="en-CA" sz="2400" dirty="0" smtClean="0"/>
              <a:t> </a:t>
            </a:r>
            <a:r>
              <a:rPr lang="en-CA" sz="2400" dirty="0" err="1" smtClean="0"/>
              <a:t>grammaticale</a:t>
            </a:r>
            <a:r>
              <a:rPr lang="en-CA" sz="2400" dirty="0" smtClean="0"/>
              <a:t> </a:t>
            </a:r>
            <a:r>
              <a:rPr lang="en-CA" sz="2400" dirty="0" err="1" smtClean="0"/>
              <a:t>dans</a:t>
            </a:r>
            <a:r>
              <a:rPr lang="en-CA" sz="2400" dirty="0" smtClean="0"/>
              <a:t> la phrase, </a:t>
            </a:r>
            <a:r>
              <a:rPr lang="en-CA" sz="2400" dirty="0" err="1" smtClean="0"/>
              <a:t>mais</a:t>
            </a:r>
            <a:r>
              <a:rPr lang="en-CA" sz="2400" dirty="0" smtClean="0"/>
              <a:t> qui </a:t>
            </a:r>
            <a:r>
              <a:rPr lang="en-CA" sz="2400" dirty="0" err="1" smtClean="0"/>
              <a:t>permet</a:t>
            </a:r>
            <a:r>
              <a:rPr lang="en-CA" sz="2400" dirty="0" smtClean="0"/>
              <a:t> de </a:t>
            </a:r>
            <a:r>
              <a:rPr lang="en-CA" sz="2400" dirty="0" err="1" smtClean="0"/>
              <a:t>réunir</a:t>
            </a:r>
            <a:r>
              <a:rPr lang="en-CA" sz="2400" dirty="0" smtClean="0"/>
              <a:t> </a:t>
            </a:r>
            <a:r>
              <a:rPr lang="en-CA" sz="2400" dirty="0" err="1" smtClean="0"/>
              <a:t>deux</a:t>
            </a:r>
            <a:r>
              <a:rPr lang="en-CA" sz="2400" dirty="0" smtClean="0"/>
              <a:t> mots </a:t>
            </a:r>
            <a:r>
              <a:rPr lang="en-CA" sz="2400" dirty="0" err="1" smtClean="0"/>
              <a:t>ou</a:t>
            </a:r>
            <a:r>
              <a:rPr lang="en-CA" sz="2400" dirty="0" smtClean="0"/>
              <a:t> </a:t>
            </a:r>
            <a:r>
              <a:rPr lang="en-CA" sz="2400" dirty="0" err="1" smtClean="0"/>
              <a:t>groupe</a:t>
            </a:r>
            <a:r>
              <a:rPr lang="en-CA" sz="2400" dirty="0" smtClean="0"/>
              <a:t> de mots.</a:t>
            </a:r>
          </a:p>
          <a:p>
            <a:pPr marL="0" indent="0">
              <a:buNone/>
            </a:pPr>
            <a:r>
              <a:rPr lang="en-CA" sz="2400" dirty="0" smtClean="0"/>
              <a:t>Ex: Le chat </a:t>
            </a:r>
            <a:r>
              <a:rPr lang="en-CA" sz="2400" b="1" dirty="0" smtClean="0"/>
              <a:t>de</a:t>
            </a:r>
            <a:r>
              <a:rPr lang="en-CA" sz="2400" dirty="0" smtClean="0"/>
              <a:t> ma grand-</a:t>
            </a:r>
            <a:r>
              <a:rPr lang="en-CA" sz="2400" dirty="0" err="1" smtClean="0"/>
              <a:t>mère</a:t>
            </a:r>
            <a:r>
              <a:rPr lang="en-CA" sz="2400" dirty="0" smtClean="0"/>
              <a:t> </a:t>
            </a:r>
            <a:r>
              <a:rPr lang="en-CA" sz="2400" dirty="0" err="1" smtClean="0"/>
              <a:t>joue</a:t>
            </a:r>
            <a:r>
              <a:rPr lang="en-CA" sz="2400" dirty="0" smtClean="0"/>
              <a:t> </a:t>
            </a:r>
            <a:r>
              <a:rPr lang="en-CA" sz="2400" dirty="0" err="1" smtClean="0"/>
              <a:t>dans</a:t>
            </a:r>
            <a:r>
              <a:rPr lang="en-CA" sz="2400" dirty="0" smtClean="0"/>
              <a:t> le </a:t>
            </a:r>
            <a:r>
              <a:rPr lang="en-CA" sz="2400" dirty="0" err="1" smtClean="0"/>
              <a:t>jardin</a:t>
            </a:r>
            <a:endParaRPr lang="en-CA" sz="2400" dirty="0" smtClean="0"/>
          </a:p>
          <a:p>
            <a:r>
              <a:rPr lang="en-CA" sz="2400" dirty="0" smtClean="0"/>
              <a:t>Le </a:t>
            </a:r>
            <a:r>
              <a:rPr lang="en-CA" sz="2400" dirty="0" err="1" smtClean="0"/>
              <a:t>deuxième</a:t>
            </a:r>
            <a:r>
              <a:rPr lang="en-CA" sz="2400" dirty="0" smtClean="0"/>
              <a:t> mot </a:t>
            </a:r>
            <a:r>
              <a:rPr lang="en-CA" sz="2400" dirty="0" err="1" smtClean="0"/>
              <a:t>est</a:t>
            </a:r>
            <a:r>
              <a:rPr lang="en-CA" sz="2400" dirty="0" smtClean="0"/>
              <a:t> </a:t>
            </a:r>
            <a:r>
              <a:rPr lang="en-CA" sz="2400" dirty="0" err="1" smtClean="0"/>
              <a:t>appelé</a:t>
            </a:r>
            <a:r>
              <a:rPr lang="en-CA" sz="2400" dirty="0" smtClean="0"/>
              <a:t> </a:t>
            </a:r>
            <a:r>
              <a:rPr lang="en-CA" sz="2400" dirty="0" err="1" smtClean="0"/>
              <a:t>complément</a:t>
            </a:r>
            <a:r>
              <a:rPr lang="en-CA" sz="2400" dirty="0" smtClean="0"/>
              <a:t> et </a:t>
            </a:r>
            <a:r>
              <a:rPr lang="en-CA" sz="2400" dirty="0" err="1" smtClean="0"/>
              <a:t>permet</a:t>
            </a:r>
            <a:r>
              <a:rPr lang="en-CA" sz="2400" dirty="0" smtClean="0"/>
              <a:t> de </a:t>
            </a:r>
            <a:r>
              <a:rPr lang="en-CA" sz="2400" dirty="0" err="1" smtClean="0"/>
              <a:t>préciser</a:t>
            </a:r>
            <a:r>
              <a:rPr lang="en-CA" sz="2400" dirty="0" smtClean="0"/>
              <a:t> </a:t>
            </a:r>
            <a:r>
              <a:rPr lang="en-CA" sz="2400" b="1" dirty="0" smtClean="0"/>
              <a:t>le lieu, le temps, le but, </a:t>
            </a:r>
            <a:r>
              <a:rPr lang="en-CA" sz="2400" b="1" dirty="0" err="1" smtClean="0"/>
              <a:t>l’état</a:t>
            </a:r>
            <a:r>
              <a:rPr lang="en-CA" sz="2400" b="1" dirty="0" smtClean="0"/>
              <a:t>, la cause, </a:t>
            </a:r>
            <a:r>
              <a:rPr lang="en-CA" sz="2400" b="1" dirty="0" err="1" smtClean="0"/>
              <a:t>l’accompagnement</a:t>
            </a:r>
            <a:r>
              <a:rPr lang="en-CA" sz="2400" b="1" dirty="0"/>
              <a:t> </a:t>
            </a:r>
            <a:r>
              <a:rPr lang="en-CA" sz="2400" b="1" dirty="0" smtClean="0"/>
              <a:t>et </a:t>
            </a:r>
            <a:r>
              <a:rPr lang="en-CA" sz="2400" b="1" dirty="0" err="1" smtClean="0"/>
              <a:t>l’opposition</a:t>
            </a:r>
            <a:endParaRPr lang="en-CA" sz="2400" b="1" dirty="0" smtClean="0"/>
          </a:p>
          <a:p>
            <a:pPr marL="0" indent="0">
              <a:buNone/>
            </a:pPr>
            <a:r>
              <a:rPr lang="en-CA" sz="2400" dirty="0" smtClean="0"/>
              <a:t>Ex: Marc </a:t>
            </a:r>
            <a:r>
              <a:rPr lang="en-CA" sz="2400" dirty="0" err="1" smtClean="0"/>
              <a:t>est</a:t>
            </a:r>
            <a:r>
              <a:rPr lang="en-CA" sz="2400" dirty="0" smtClean="0"/>
              <a:t> </a:t>
            </a:r>
            <a:r>
              <a:rPr lang="en-CA" sz="2400" dirty="0" err="1" smtClean="0"/>
              <a:t>arrivé</a:t>
            </a:r>
            <a:r>
              <a:rPr lang="en-CA" sz="2400" dirty="0" smtClean="0"/>
              <a:t> </a:t>
            </a:r>
            <a:r>
              <a:rPr lang="en-CA" sz="2400" b="1" dirty="0" smtClean="0"/>
              <a:t>après</a:t>
            </a:r>
            <a:r>
              <a:rPr lang="en-CA" sz="2400" dirty="0" smtClean="0"/>
              <a:t> </a:t>
            </a:r>
            <a:r>
              <a:rPr lang="en-CA" sz="2400" dirty="0" err="1" smtClean="0"/>
              <a:t>moi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r>
              <a:rPr lang="en-CA" sz="2400" dirty="0" smtClean="0"/>
              <a:t>Ex: </a:t>
            </a:r>
            <a:r>
              <a:rPr lang="en-CA" sz="2400" dirty="0" err="1" smtClean="0"/>
              <a:t>Une</a:t>
            </a:r>
            <a:r>
              <a:rPr lang="en-CA" sz="2400" dirty="0" smtClean="0"/>
              <a:t> table</a:t>
            </a:r>
            <a:r>
              <a:rPr lang="en-CA" sz="2400" b="1" dirty="0" smtClean="0"/>
              <a:t> </a:t>
            </a:r>
            <a:r>
              <a:rPr lang="en-CA" sz="2400" dirty="0" smtClean="0"/>
              <a:t>a </a:t>
            </a:r>
            <a:r>
              <a:rPr lang="en-CA" sz="2400" dirty="0" err="1" smtClean="0"/>
              <a:t>brisé</a:t>
            </a:r>
            <a:r>
              <a:rPr lang="en-CA" sz="2400" dirty="0" smtClean="0"/>
              <a:t> </a:t>
            </a:r>
            <a:r>
              <a:rPr lang="en-CA" sz="2400" b="1" dirty="0" smtClean="0"/>
              <a:t>à cause de</a:t>
            </a:r>
            <a:r>
              <a:rPr lang="en-CA" sz="2400" dirty="0" smtClean="0"/>
              <a:t> Markus.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1261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r>
              <a:rPr lang="en-CA" dirty="0" smtClean="0"/>
              <a:t> (suite)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choix</a:t>
            </a:r>
            <a:r>
              <a:rPr lang="en-CA" dirty="0" smtClean="0"/>
              <a:t> de la </a:t>
            </a:r>
            <a:r>
              <a:rPr lang="en-CA" dirty="0" err="1" smtClean="0"/>
              <a:t>préposition</a:t>
            </a:r>
            <a:r>
              <a:rPr lang="en-CA" dirty="0" smtClean="0"/>
              <a:t> </a:t>
            </a:r>
            <a:r>
              <a:rPr lang="en-CA" dirty="0" err="1" smtClean="0"/>
              <a:t>dépend</a:t>
            </a:r>
            <a:r>
              <a:rPr lang="en-CA" dirty="0" smtClean="0"/>
              <a:t> </a:t>
            </a:r>
            <a:r>
              <a:rPr lang="en-CA" dirty="0" err="1" smtClean="0"/>
              <a:t>toujours</a:t>
            </a:r>
            <a:r>
              <a:rPr lang="en-CA" dirty="0" smtClean="0"/>
              <a:t> du </a:t>
            </a:r>
            <a:r>
              <a:rPr lang="en-CA" dirty="0" err="1" smtClean="0"/>
              <a:t>sens</a:t>
            </a:r>
            <a:r>
              <a:rPr lang="en-CA" dirty="0" smtClean="0"/>
              <a:t> de la phrase et de la relation entre un mot et son </a:t>
            </a:r>
            <a:r>
              <a:rPr lang="en-CA" dirty="0" err="1" smtClean="0"/>
              <a:t>complément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Ex: Je </a:t>
            </a:r>
            <a:r>
              <a:rPr lang="en-CA" dirty="0" err="1" smtClean="0"/>
              <a:t>suis</a:t>
            </a:r>
            <a:r>
              <a:rPr lang="en-CA" dirty="0" smtClean="0"/>
              <a:t> </a:t>
            </a:r>
            <a:r>
              <a:rPr lang="en-CA" dirty="0" err="1" smtClean="0"/>
              <a:t>allé</a:t>
            </a:r>
            <a:r>
              <a:rPr lang="en-CA" dirty="0" smtClean="0"/>
              <a:t> </a:t>
            </a:r>
            <a:r>
              <a:rPr lang="en-CA" b="1" dirty="0" smtClean="0"/>
              <a:t>à</a:t>
            </a:r>
            <a:r>
              <a:rPr lang="en-CA" dirty="0" smtClean="0"/>
              <a:t> New York la </a:t>
            </a:r>
            <a:r>
              <a:rPr lang="en-CA" dirty="0" err="1" smtClean="0"/>
              <a:t>semaine</a:t>
            </a:r>
            <a:r>
              <a:rPr lang="en-CA" dirty="0" smtClean="0"/>
              <a:t> </a:t>
            </a:r>
            <a:r>
              <a:rPr lang="en-CA" dirty="0" err="1" smtClean="0"/>
              <a:t>passée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La relation entre «Je» et «NY»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créée</a:t>
            </a:r>
            <a:r>
              <a:rPr lang="en-CA" dirty="0" smtClean="0"/>
              <a:t> par la </a:t>
            </a:r>
            <a:r>
              <a:rPr lang="en-CA" dirty="0" err="1" smtClean="0"/>
              <a:t>préposition</a:t>
            </a:r>
            <a:r>
              <a:rPr lang="en-CA" dirty="0" smtClean="0"/>
              <a:t> «à».</a:t>
            </a:r>
            <a:endParaRPr lang="en-CA" dirty="0"/>
          </a:p>
        </p:txBody>
      </p:sp>
      <p:sp>
        <p:nvSpPr>
          <p:cNvPr id="9" name="U-Turn Arrow 8"/>
          <p:cNvSpPr/>
          <p:nvPr/>
        </p:nvSpPr>
        <p:spPr>
          <a:xfrm>
            <a:off x="1238158" y="3393768"/>
            <a:ext cx="2952328" cy="5040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17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Les prépositions</vt:lpstr>
      <vt:lpstr>Définition</vt:lpstr>
      <vt:lpstr>Définition (suite)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prépositions</dc:title>
  <dc:creator>Erick Tremblay</dc:creator>
  <cp:lastModifiedBy>Erick Tremblay</cp:lastModifiedBy>
  <cp:revision>4</cp:revision>
  <dcterms:created xsi:type="dcterms:W3CDTF">2015-08-27T02:43:55Z</dcterms:created>
  <dcterms:modified xsi:type="dcterms:W3CDTF">2015-08-27T03:10:33Z</dcterms:modified>
</cp:coreProperties>
</file>