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17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793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6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6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312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29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34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60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9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06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974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73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2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159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3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833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37F1AA-8B00-4D8F-B05B-26C35649A1EC}" type="datetimeFigureOut">
              <a:rPr lang="fr-CA" smtClean="0"/>
              <a:t>2019-02-22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18617F-9281-460A-8BF9-760ADAF8E5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561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La phrase interrogative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/>
              <a:t>Secondaire</a:t>
            </a:r>
            <a:r>
              <a:rPr lang="en-CA" dirty="0" smtClean="0"/>
              <a:t> 5 - </a:t>
            </a:r>
            <a:r>
              <a:rPr lang="en-CA" dirty="0" err="1" smtClean="0"/>
              <a:t>Enrichi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9502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pronom interrogatif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pronom interrogatif comme son nom l’indique, sert à interroger, il remplace un nom précédé d’un déterminant interrogative, il sert de marqueur interrogative dans une phrase de type interrogative</a:t>
            </a:r>
          </a:p>
          <a:p>
            <a:r>
              <a:rPr lang="fr-CA" dirty="0" smtClean="0"/>
              <a:t>Exemple: Louise, quelle personne es-tu ? </a:t>
            </a:r>
            <a:r>
              <a:rPr lang="fr-CA" dirty="0" smtClean="0">
                <a:sym typeface="Wingdings" panose="05000000000000000000" pitchFamily="2" charset="2"/>
              </a:rPr>
              <a:t> Louise, qui es-tu?</a:t>
            </a:r>
          </a:p>
          <a:p>
            <a:r>
              <a:rPr lang="fr-CA" dirty="0" smtClean="0">
                <a:sym typeface="Wingdings" panose="05000000000000000000" pitchFamily="2" charset="2"/>
              </a:rPr>
              <a:t>Le pronom interrogative peut aussi agir comme subordonnant en rattachant une subordonnée complétive du GV:</a:t>
            </a:r>
          </a:p>
          <a:p>
            <a:pPr marL="0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- L’infirmière se demande qui sera le prochain patient</a:t>
            </a:r>
            <a:r>
              <a:rPr lang="en-CA" dirty="0" smtClean="0">
                <a:sym typeface="Wingdings" panose="05000000000000000000" pitchFamily="2" charset="2"/>
              </a:rPr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159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Il peut être …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9745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Invariable : qui ? Que (qu’) quoi ? (précédés ou non d’une préposition: à qui, de quoi, en qui, par quoi, etc.)</a:t>
            </a:r>
          </a:p>
          <a:p>
            <a:pPr>
              <a:buFontTx/>
              <a:buChar char="-"/>
            </a:pPr>
            <a:r>
              <a:rPr lang="fr-CA" dirty="0" smtClean="0"/>
              <a:t>Que se passe-t-il?</a:t>
            </a:r>
          </a:p>
          <a:p>
            <a:pPr>
              <a:buFontTx/>
              <a:buChar char="-"/>
            </a:pPr>
            <a:r>
              <a:rPr lang="fr-CA" dirty="0" smtClean="0"/>
              <a:t>À qui parle-t-il?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Variable: lequel? Laquelle? lesquels? lesquelles?( fusionnés ou non avec les prépositions à et de : auquel (à + lequel), auxquels (à + lesquels), auxquelles (à + lesquelles), duquel (de + lequel), desquels (de+ lesquels), desquelles (de + lesquelles)</a:t>
            </a:r>
          </a:p>
          <a:p>
            <a:pPr marL="0" indent="0">
              <a:buNone/>
            </a:pPr>
            <a:r>
              <a:rPr lang="fr-CA" dirty="0" smtClean="0"/>
              <a:t>- </a:t>
            </a:r>
            <a:r>
              <a:rPr lang="fr-CA" dirty="0" err="1" smtClean="0"/>
              <a:t>Laquel</a:t>
            </a:r>
            <a:r>
              <a:rPr lang="fr-CA" dirty="0" smtClean="0"/>
              <a:t> préfères-tu ?</a:t>
            </a:r>
          </a:p>
          <a:p>
            <a:pPr marL="0" indent="0">
              <a:buNone/>
            </a:pPr>
            <a:r>
              <a:rPr lang="fr-CA" dirty="0" smtClean="0"/>
              <a:t>- Duquel parles-tu?</a:t>
            </a:r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211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Suite …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Renforcé : qui est-ce qi ? Qui est-ce que? Qu’est-ce qui ? Qu’est-ce que ?</a:t>
            </a:r>
          </a:p>
          <a:p>
            <a:pPr marL="0" indent="0">
              <a:buNone/>
            </a:pPr>
            <a:r>
              <a:rPr lang="fr-CA" dirty="0" smtClean="0"/>
              <a:t>- Qu’est-ce qui se passe 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892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Remarques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Qui ne désigne que des personnes : Qui sortira avec moi ?</a:t>
            </a:r>
          </a:p>
          <a:p>
            <a:r>
              <a:rPr lang="fr-CA" dirty="0" smtClean="0"/>
              <a:t>Quoi, neutre, ne désigne que des choses : Quoi dire ?</a:t>
            </a:r>
          </a:p>
          <a:p>
            <a:r>
              <a:rPr lang="fr-CA" dirty="0" smtClean="0"/>
              <a:t>Lequel peut designer des êtres animés ou des choses : </a:t>
            </a:r>
          </a:p>
          <a:p>
            <a:pPr>
              <a:buFontTx/>
              <a:buChar char="-"/>
            </a:pPr>
            <a:r>
              <a:rPr lang="fr-CA" dirty="0" smtClean="0"/>
              <a:t>Lequel de ces deux artistes préférez-vous ?</a:t>
            </a:r>
          </a:p>
          <a:p>
            <a:pPr>
              <a:buFontTx/>
              <a:buChar char="-"/>
            </a:pPr>
            <a:r>
              <a:rPr lang="fr-CA" dirty="0" smtClean="0"/>
              <a:t>Laquelle de ces œuvres préférez-vous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À la différence d’un pronom relative, le pronom interrogative n’a </a:t>
            </a:r>
            <a:r>
              <a:rPr lang="fr-CA" smtClean="0"/>
              <a:t>pas d’antécédent</a:t>
            </a:r>
            <a:r>
              <a:rPr lang="fr-CA" dirty="0" smtClean="0"/>
              <a:t>?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6541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276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Organic</vt:lpstr>
      <vt:lpstr>La phrase interrogative</vt:lpstr>
      <vt:lpstr>Le pronom interrogatif</vt:lpstr>
      <vt:lpstr>Il peut être …</vt:lpstr>
      <vt:lpstr>Suite …</vt:lpstr>
      <vt:lpstr>Remarques</vt:lpstr>
    </vt:vector>
  </TitlesOfParts>
  <Company>WQSB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phrase interrogative</dc:title>
  <dc:creator>Erick Tremblay</dc:creator>
  <cp:lastModifiedBy>Erick Tremblay</cp:lastModifiedBy>
  <cp:revision>7</cp:revision>
  <dcterms:created xsi:type="dcterms:W3CDTF">2019-02-22T14:46:51Z</dcterms:created>
  <dcterms:modified xsi:type="dcterms:W3CDTF">2019-02-22T15:11:39Z</dcterms:modified>
</cp:coreProperties>
</file>