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3265-2530-466C-8D09-CAF69DC9659E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95F9-043A-4BEC-9980-E9AC887B00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35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3265-2530-466C-8D09-CAF69DC9659E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95F9-043A-4BEC-9980-E9AC887B00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363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3265-2530-466C-8D09-CAF69DC9659E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95F9-043A-4BEC-9980-E9AC887B00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673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3265-2530-466C-8D09-CAF69DC9659E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95F9-043A-4BEC-9980-E9AC887B00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777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3265-2530-466C-8D09-CAF69DC9659E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95F9-043A-4BEC-9980-E9AC887B00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26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3265-2530-466C-8D09-CAF69DC9659E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95F9-043A-4BEC-9980-E9AC887B00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392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3265-2530-466C-8D09-CAF69DC9659E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95F9-043A-4BEC-9980-E9AC887B00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49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3265-2530-466C-8D09-CAF69DC9659E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95F9-043A-4BEC-9980-E9AC887B00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112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3265-2530-466C-8D09-CAF69DC9659E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95F9-043A-4BEC-9980-E9AC887B00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691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3265-2530-466C-8D09-CAF69DC9659E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95F9-043A-4BEC-9980-E9AC887B00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306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3265-2530-466C-8D09-CAF69DC9659E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D95F9-043A-4BEC-9980-E9AC887B00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80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23265-2530-466C-8D09-CAF69DC9659E}" type="datetimeFigureOut">
              <a:rPr lang="en-CA" smtClean="0"/>
              <a:t>16/10/2014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D95F9-043A-4BEC-9980-E9AC887B00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37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KB6i6FGar0&amp;list=UUXDn4aD_iLDbzkTOuX9r4VQ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lentirtravaux.com/lettres/cours/adjectif_qualificatif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adjectifs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533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Qu’est-ce</a:t>
            </a:r>
            <a:r>
              <a:rPr lang="en-CA" dirty="0" smtClean="0"/>
              <a:t> </a:t>
            </a:r>
            <a:r>
              <a:rPr lang="en-CA" dirty="0" err="1" smtClean="0"/>
              <a:t>qu’un</a:t>
            </a:r>
            <a:r>
              <a:rPr lang="en-CA" dirty="0" smtClean="0"/>
              <a:t> </a:t>
            </a:r>
            <a:r>
              <a:rPr lang="en-CA" dirty="0" err="1" smtClean="0"/>
              <a:t>adjectif</a:t>
            </a:r>
            <a:r>
              <a:rPr lang="en-CA" dirty="0"/>
              <a:t> </a:t>
            </a:r>
            <a:r>
              <a:rPr lang="en-CA" dirty="0" err="1"/>
              <a:t>q</a:t>
            </a:r>
            <a:r>
              <a:rPr lang="en-CA" dirty="0" err="1" smtClean="0"/>
              <a:t>ualificatif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Il </a:t>
            </a:r>
            <a:r>
              <a:rPr lang="en-CA" dirty="0" err="1" smtClean="0"/>
              <a:t>s’ajoute</a:t>
            </a:r>
            <a:r>
              <a:rPr lang="en-CA" dirty="0" smtClean="0"/>
              <a:t> au nom</a:t>
            </a:r>
          </a:p>
          <a:p>
            <a:pPr marL="0" indent="0">
              <a:buNone/>
            </a:pPr>
            <a:r>
              <a:rPr lang="en-CA" dirty="0" smtClean="0"/>
              <a:t>- Un </a:t>
            </a:r>
            <a:r>
              <a:rPr lang="en-CA" dirty="0" err="1" smtClean="0"/>
              <a:t>adjectif</a:t>
            </a:r>
            <a:r>
              <a:rPr lang="en-CA" dirty="0" smtClean="0"/>
              <a:t> </a:t>
            </a:r>
            <a:r>
              <a:rPr lang="en-CA" dirty="0" err="1" smtClean="0"/>
              <a:t>qualificatif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un mot qui </a:t>
            </a:r>
            <a:r>
              <a:rPr lang="en-CA" dirty="0" err="1" smtClean="0"/>
              <a:t>s’ajoute</a:t>
            </a:r>
            <a:r>
              <a:rPr lang="en-CA" dirty="0" smtClean="0"/>
              <a:t> à un nom. Le mot </a:t>
            </a:r>
            <a:r>
              <a:rPr lang="en-CA" dirty="0" err="1" smtClean="0"/>
              <a:t>adjectif</a:t>
            </a:r>
            <a:r>
              <a:rPr lang="en-CA" dirty="0" smtClean="0"/>
              <a:t> </a:t>
            </a:r>
            <a:r>
              <a:rPr lang="en-CA" dirty="0" err="1" smtClean="0"/>
              <a:t>vien</a:t>
            </a:r>
            <a:r>
              <a:rPr lang="en-CA" dirty="0" smtClean="0"/>
              <a:t> </a:t>
            </a:r>
            <a:r>
              <a:rPr lang="en-CA" dirty="0" err="1" smtClean="0"/>
              <a:t>d’ailleurs</a:t>
            </a:r>
            <a:r>
              <a:rPr lang="en-CA" dirty="0" smtClean="0"/>
              <a:t> du </a:t>
            </a:r>
            <a:r>
              <a:rPr lang="en-CA" dirty="0" err="1" smtClean="0"/>
              <a:t>latin</a:t>
            </a:r>
            <a:r>
              <a:rPr lang="en-CA" dirty="0" smtClean="0"/>
              <a:t> </a:t>
            </a:r>
            <a:r>
              <a:rPr lang="en-CA" i="1" dirty="0" err="1" smtClean="0"/>
              <a:t>adjectivum</a:t>
            </a:r>
            <a:r>
              <a:rPr lang="en-CA" dirty="0" smtClean="0"/>
              <a:t> </a:t>
            </a:r>
            <a:r>
              <a:rPr lang="en-CA" dirty="0" err="1" smtClean="0"/>
              <a:t>signifiant</a:t>
            </a:r>
            <a:r>
              <a:rPr lang="en-CA" dirty="0" smtClean="0"/>
              <a:t> qui </a:t>
            </a:r>
            <a:r>
              <a:rPr lang="en-CA" dirty="0" err="1" smtClean="0"/>
              <a:t>s’ajoute</a:t>
            </a:r>
            <a:r>
              <a:rPr lang="en-CA" dirty="0" smtClean="0"/>
              <a:t>.</a:t>
            </a:r>
          </a:p>
          <a:p>
            <a:pPr>
              <a:buFontTx/>
              <a:buChar char="-"/>
            </a:pPr>
            <a:r>
              <a:rPr lang="en-CA" i="1" dirty="0" smtClean="0"/>
              <a:t>Il </a:t>
            </a:r>
            <a:r>
              <a:rPr lang="en-CA" i="1" dirty="0" err="1" smtClean="0"/>
              <a:t>apporte</a:t>
            </a:r>
            <a:r>
              <a:rPr lang="en-CA" i="1" dirty="0" smtClean="0"/>
              <a:t> à </a:t>
            </a:r>
            <a:r>
              <a:rPr lang="en-CA" i="1" dirty="0" err="1" smtClean="0"/>
              <a:t>ce</a:t>
            </a:r>
            <a:r>
              <a:rPr lang="en-CA" i="1" dirty="0" smtClean="0"/>
              <a:t> nom </a:t>
            </a:r>
            <a:r>
              <a:rPr lang="en-CA" i="1" dirty="0" err="1" smtClean="0">
                <a:solidFill>
                  <a:srgbClr val="FF0000"/>
                </a:solidFill>
              </a:rPr>
              <a:t>une</a:t>
            </a:r>
            <a:r>
              <a:rPr lang="en-CA" i="1" dirty="0" smtClean="0">
                <a:solidFill>
                  <a:srgbClr val="FF0000"/>
                </a:solidFill>
              </a:rPr>
              <a:t> </a:t>
            </a:r>
            <a:r>
              <a:rPr lang="en-CA" i="1" dirty="0" err="1" smtClean="0">
                <a:solidFill>
                  <a:srgbClr val="FF0000"/>
                </a:solidFill>
              </a:rPr>
              <a:t>précision</a:t>
            </a:r>
            <a:r>
              <a:rPr lang="en-CA" i="1" dirty="0" smtClean="0">
                <a:solidFill>
                  <a:srgbClr val="FF0000"/>
                </a:solidFill>
              </a:rPr>
              <a:t>, </a:t>
            </a:r>
            <a:r>
              <a:rPr lang="en-CA" i="1" dirty="0" err="1" smtClean="0">
                <a:solidFill>
                  <a:srgbClr val="FF0000"/>
                </a:solidFill>
              </a:rPr>
              <a:t>une</a:t>
            </a:r>
            <a:r>
              <a:rPr lang="en-CA" i="1" dirty="0" smtClean="0">
                <a:solidFill>
                  <a:srgbClr val="FF0000"/>
                </a:solidFill>
              </a:rPr>
              <a:t> </a:t>
            </a:r>
            <a:r>
              <a:rPr lang="en-CA" i="1" dirty="0" err="1" smtClean="0">
                <a:solidFill>
                  <a:srgbClr val="FF0000"/>
                </a:solidFill>
              </a:rPr>
              <a:t>informaton</a:t>
            </a:r>
            <a:r>
              <a:rPr lang="en-CA" i="1" dirty="0" smtClean="0">
                <a:solidFill>
                  <a:srgbClr val="FF0000"/>
                </a:solidFill>
              </a:rPr>
              <a:t>, </a:t>
            </a:r>
            <a:r>
              <a:rPr lang="en-CA" i="1" dirty="0" err="1" smtClean="0">
                <a:solidFill>
                  <a:srgbClr val="FF0000"/>
                </a:solidFill>
              </a:rPr>
              <a:t>une</a:t>
            </a:r>
            <a:r>
              <a:rPr lang="en-CA" i="1" dirty="0" smtClean="0">
                <a:solidFill>
                  <a:srgbClr val="FF0000"/>
                </a:solidFill>
              </a:rPr>
              <a:t> </a:t>
            </a:r>
            <a:r>
              <a:rPr lang="en-CA" i="1" dirty="0" err="1" smtClean="0">
                <a:solidFill>
                  <a:srgbClr val="FF0000"/>
                </a:solidFill>
              </a:rPr>
              <a:t>caractéristique</a:t>
            </a:r>
            <a:r>
              <a:rPr lang="en-CA" i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CA" i="1" dirty="0" smtClean="0"/>
              <a:t>Ex. Le chevalier </a:t>
            </a:r>
            <a:r>
              <a:rPr lang="en-CA" b="1" i="1" u="sng" dirty="0" smtClean="0"/>
              <a:t>noir</a:t>
            </a:r>
            <a:r>
              <a:rPr lang="en-CA" i="1" dirty="0" smtClean="0"/>
              <a:t> a </a:t>
            </a:r>
            <a:r>
              <a:rPr lang="en-CA" i="1" dirty="0" err="1" smtClean="0"/>
              <a:t>gagné</a:t>
            </a:r>
            <a:r>
              <a:rPr lang="en-CA" i="1" dirty="0" smtClean="0"/>
              <a:t> le </a:t>
            </a:r>
            <a:r>
              <a:rPr lang="en-CA" i="1" dirty="0" err="1" smtClean="0"/>
              <a:t>tournoi</a:t>
            </a:r>
            <a:r>
              <a:rPr lang="en-CA" i="1" dirty="0" smtClean="0"/>
              <a:t>.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271665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Qu’est-ce</a:t>
            </a:r>
            <a:r>
              <a:rPr lang="en-CA" dirty="0" smtClean="0"/>
              <a:t> </a:t>
            </a:r>
            <a:r>
              <a:rPr lang="en-CA" dirty="0" err="1" smtClean="0"/>
              <a:t>qu’un</a:t>
            </a:r>
            <a:r>
              <a:rPr lang="en-CA" dirty="0" smtClean="0"/>
              <a:t> </a:t>
            </a:r>
            <a:r>
              <a:rPr lang="en-CA" dirty="0" err="1" smtClean="0"/>
              <a:t>adjectif</a:t>
            </a:r>
            <a:r>
              <a:rPr lang="en-CA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Il </a:t>
            </a:r>
            <a:r>
              <a:rPr lang="en-CA" dirty="0" err="1" smtClean="0"/>
              <a:t>est</a:t>
            </a:r>
            <a:r>
              <a:rPr lang="en-CA" dirty="0" smtClean="0"/>
              <a:t> variable</a:t>
            </a:r>
          </a:p>
          <a:p>
            <a:pPr>
              <a:buFontTx/>
              <a:buChar char="-"/>
            </a:pPr>
            <a:r>
              <a:rPr lang="en-CA" dirty="0" err="1" smtClean="0"/>
              <a:t>Comme</a:t>
            </a:r>
            <a:r>
              <a:rPr lang="en-CA" dirty="0" smtClean="0"/>
              <a:t> le nom </a:t>
            </a:r>
            <a:r>
              <a:rPr lang="en-CA" dirty="0" err="1" smtClean="0"/>
              <a:t>auquel</a:t>
            </a:r>
            <a:r>
              <a:rPr lang="en-CA" dirty="0" smtClean="0"/>
              <a:t> 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sse</a:t>
            </a:r>
            <a:r>
              <a:rPr lang="en-CA" dirty="0" smtClean="0"/>
              <a:t> </a:t>
            </a:r>
            <a:r>
              <a:rPr lang="en-CA" dirty="0" err="1" smtClean="0"/>
              <a:t>rapporte</a:t>
            </a:r>
            <a:r>
              <a:rPr lang="en-CA" dirty="0" smtClean="0"/>
              <a:t>, </a:t>
            </a:r>
            <a:r>
              <a:rPr lang="en-CA" dirty="0" err="1" smtClean="0"/>
              <a:t>l’adjectif</a:t>
            </a:r>
            <a:r>
              <a:rPr lang="en-CA" dirty="0" smtClean="0"/>
              <a:t> </a:t>
            </a:r>
            <a:r>
              <a:rPr lang="en-CA" dirty="0" err="1" smtClean="0"/>
              <a:t>qualificatif</a:t>
            </a:r>
            <a:r>
              <a:rPr lang="en-CA" dirty="0" smtClean="0"/>
              <a:t> </a:t>
            </a:r>
            <a:r>
              <a:rPr lang="en-CA" dirty="0" err="1" smtClean="0"/>
              <a:t>varie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>
                <a:solidFill>
                  <a:srgbClr val="FF0000"/>
                </a:solidFill>
              </a:rPr>
              <a:t> genre </a:t>
            </a:r>
            <a:r>
              <a:rPr lang="en-CA" dirty="0" smtClean="0"/>
              <a:t>( 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masculin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féminin</a:t>
            </a:r>
            <a:r>
              <a:rPr lang="en-CA" dirty="0" smtClean="0"/>
              <a:t>) et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>
                <a:solidFill>
                  <a:srgbClr val="FF0000"/>
                </a:solidFill>
              </a:rPr>
              <a:t>nombre</a:t>
            </a:r>
            <a:r>
              <a:rPr lang="en-CA" dirty="0" smtClean="0"/>
              <a:t> (</a:t>
            </a:r>
            <a:r>
              <a:rPr lang="en-CA" dirty="0" err="1" smtClean="0"/>
              <a:t>il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singulier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pluriel</a:t>
            </a:r>
            <a:r>
              <a:rPr lang="en-CA" dirty="0" smtClean="0"/>
              <a:t>)</a:t>
            </a:r>
          </a:p>
          <a:p>
            <a:pPr>
              <a:buFontTx/>
              <a:buChar char="-"/>
            </a:pPr>
            <a:r>
              <a:rPr lang="en-CA" dirty="0" smtClean="0"/>
              <a:t>Ex. Les chevalier</a:t>
            </a:r>
            <a:r>
              <a:rPr lang="en-CA" dirty="0" smtClean="0">
                <a:solidFill>
                  <a:srgbClr val="FF0000"/>
                </a:solidFill>
              </a:rPr>
              <a:t>s</a:t>
            </a:r>
            <a:r>
              <a:rPr lang="en-CA" dirty="0" smtClean="0"/>
              <a:t> noir</a:t>
            </a:r>
            <a:r>
              <a:rPr lang="en-CA" dirty="0" smtClean="0">
                <a:solidFill>
                  <a:srgbClr val="FF0000"/>
                </a:solidFill>
              </a:rPr>
              <a:t>s</a:t>
            </a:r>
            <a:r>
              <a:rPr lang="en-CA" dirty="0" smtClean="0"/>
              <a:t> </a:t>
            </a:r>
            <a:r>
              <a:rPr lang="en-CA" dirty="0" err="1" smtClean="0"/>
              <a:t>ont</a:t>
            </a:r>
            <a:r>
              <a:rPr lang="en-CA" dirty="0" smtClean="0"/>
              <a:t> </a:t>
            </a:r>
            <a:r>
              <a:rPr lang="en-CA" dirty="0" err="1" smtClean="0"/>
              <a:t>gagné</a:t>
            </a:r>
            <a:r>
              <a:rPr lang="en-CA" dirty="0" smtClean="0"/>
              <a:t> le </a:t>
            </a:r>
            <a:r>
              <a:rPr lang="en-CA" dirty="0" err="1" smtClean="0"/>
              <a:t>tournoi</a:t>
            </a:r>
            <a:endParaRPr lang="en-CA" dirty="0" smtClean="0"/>
          </a:p>
          <a:p>
            <a:pPr>
              <a:buFontTx/>
              <a:buChar char="-"/>
            </a:pPr>
            <a:r>
              <a:rPr lang="en-CA" dirty="0" err="1" smtClean="0"/>
              <a:t>Parfois</a:t>
            </a:r>
            <a:r>
              <a:rPr lang="en-CA" dirty="0" smtClean="0"/>
              <a:t>, </a:t>
            </a:r>
            <a:r>
              <a:rPr lang="en-CA" dirty="0" smtClean="0">
                <a:solidFill>
                  <a:srgbClr val="FF0000"/>
                </a:solidFill>
              </a:rPr>
              <a:t>la </a:t>
            </a:r>
            <a:r>
              <a:rPr lang="en-CA" dirty="0" err="1" smtClean="0">
                <a:solidFill>
                  <a:srgbClr val="FF0000"/>
                </a:solidFill>
              </a:rPr>
              <a:t>forme</a:t>
            </a:r>
            <a:r>
              <a:rPr lang="en-CA" dirty="0" smtClean="0">
                <a:solidFill>
                  <a:srgbClr val="FF0000"/>
                </a:solidFill>
              </a:rPr>
              <a:t> de </a:t>
            </a:r>
            <a:r>
              <a:rPr lang="en-CA" dirty="0" err="1" smtClean="0">
                <a:solidFill>
                  <a:srgbClr val="FF0000"/>
                </a:solidFill>
              </a:rPr>
              <a:t>l’adjectif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err="1" smtClean="0">
                <a:solidFill>
                  <a:srgbClr val="FF0000"/>
                </a:solidFill>
              </a:rPr>
              <a:t>peut</a:t>
            </a:r>
            <a:r>
              <a:rPr lang="en-CA" dirty="0" smtClean="0">
                <a:solidFill>
                  <a:srgbClr val="FF0000"/>
                </a:solidFill>
              </a:rPr>
              <a:t> changer au </a:t>
            </a:r>
            <a:r>
              <a:rPr lang="en-CA" dirty="0" err="1" smtClean="0">
                <a:solidFill>
                  <a:srgbClr val="FF0000"/>
                </a:solidFill>
              </a:rPr>
              <a:t>féminin</a:t>
            </a:r>
            <a:r>
              <a:rPr lang="en-CA" dirty="0" smtClean="0"/>
              <a:t> (bon/</a:t>
            </a:r>
            <a:r>
              <a:rPr lang="en-CA" dirty="0" err="1" smtClean="0"/>
              <a:t>bonne,vieux</a:t>
            </a:r>
            <a:r>
              <a:rPr lang="en-CA" dirty="0" smtClean="0"/>
              <a:t>/</a:t>
            </a:r>
            <a:r>
              <a:rPr lang="en-CA" dirty="0" err="1" smtClean="0"/>
              <a:t>vieille</a:t>
            </a:r>
            <a:r>
              <a:rPr lang="en-CA" dirty="0" smtClean="0"/>
              <a:t>, beau/</a:t>
            </a:r>
            <a:r>
              <a:rPr lang="en-CA" dirty="0" err="1" smtClean="0"/>
              <a:t>belle,sec</a:t>
            </a:r>
            <a:r>
              <a:rPr lang="en-CA" dirty="0" smtClean="0"/>
              <a:t>/</a:t>
            </a:r>
            <a:r>
              <a:rPr lang="en-CA" dirty="0" err="1" smtClean="0"/>
              <a:t>sèche</a:t>
            </a:r>
            <a:r>
              <a:rPr lang="en-CA" dirty="0" smtClean="0"/>
              <a:t>…)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FF0000"/>
                </a:solidFill>
              </a:rPr>
              <a:t>au </a:t>
            </a:r>
            <a:r>
              <a:rPr lang="en-CA" dirty="0" err="1" smtClean="0">
                <a:solidFill>
                  <a:srgbClr val="FF0000"/>
                </a:solidFill>
              </a:rPr>
              <a:t>pluriel</a:t>
            </a: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 smtClean="0"/>
              <a:t>(</a:t>
            </a:r>
            <a:r>
              <a:rPr lang="en-CA" dirty="0" err="1" smtClean="0"/>
              <a:t>spécial</a:t>
            </a:r>
            <a:r>
              <a:rPr lang="en-CA" dirty="0" smtClean="0"/>
              <a:t>/</a:t>
            </a:r>
            <a:r>
              <a:rPr lang="en-CA" dirty="0" err="1" smtClean="0"/>
              <a:t>spéciaux</a:t>
            </a:r>
            <a:r>
              <a:rPr lang="en-CA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849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Regarder</a:t>
            </a:r>
            <a:r>
              <a:rPr lang="en-CA" dirty="0" smtClean="0"/>
              <a:t> la </a:t>
            </a:r>
            <a:r>
              <a:rPr lang="en-CA" dirty="0" err="1" smtClean="0"/>
              <a:t>vidéo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les </a:t>
            </a:r>
            <a:r>
              <a:rPr lang="en-CA" dirty="0" err="1" smtClean="0"/>
              <a:t>adjectifs</a:t>
            </a:r>
            <a:r>
              <a:rPr lang="en-CA" dirty="0" smtClean="0"/>
              <a:t> </a:t>
            </a:r>
            <a:r>
              <a:rPr lang="en-CA" dirty="0" err="1" smtClean="0"/>
              <a:t>qualificatifs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https://www.youtube.com/watch?v=qKB6i6FGar0&amp;list=UUXDn4aD_iLDbzkTOuX9r4VQ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826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Qu’est-ce</a:t>
            </a:r>
            <a:r>
              <a:rPr lang="en-CA" dirty="0" smtClean="0"/>
              <a:t> </a:t>
            </a:r>
            <a:r>
              <a:rPr lang="en-CA" dirty="0" err="1" smtClean="0"/>
              <a:t>qu’un</a:t>
            </a:r>
            <a:r>
              <a:rPr lang="en-CA" dirty="0" smtClean="0"/>
              <a:t> </a:t>
            </a:r>
            <a:r>
              <a:rPr lang="en-CA" dirty="0" err="1" smtClean="0"/>
              <a:t>adjectif</a:t>
            </a:r>
            <a:r>
              <a:rPr lang="en-CA" dirty="0"/>
              <a:t> </a:t>
            </a:r>
            <a:r>
              <a:rPr lang="en-CA" dirty="0" err="1" smtClean="0"/>
              <a:t>qualificatif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Il </a:t>
            </a:r>
            <a:r>
              <a:rPr lang="en-CA" dirty="0" err="1" smtClean="0"/>
              <a:t>peut</a:t>
            </a:r>
            <a:r>
              <a:rPr lang="en-CA" dirty="0" smtClean="0"/>
              <a:t> </a:t>
            </a:r>
            <a:r>
              <a:rPr lang="en-CA" dirty="0" err="1" smtClean="0"/>
              <a:t>provenir</a:t>
            </a:r>
            <a:r>
              <a:rPr lang="en-CA" dirty="0" smtClean="0"/>
              <a:t> d’un </a:t>
            </a:r>
            <a:r>
              <a:rPr lang="en-CA" dirty="0" err="1" smtClean="0"/>
              <a:t>verbe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- </a:t>
            </a:r>
            <a:r>
              <a:rPr lang="en-CA" dirty="0" err="1" smtClean="0"/>
              <a:t>Curieusement</a:t>
            </a:r>
            <a:r>
              <a:rPr lang="en-CA" dirty="0" smtClean="0"/>
              <a:t>, un </a:t>
            </a:r>
            <a:r>
              <a:rPr lang="en-CA" dirty="0" err="1" smtClean="0"/>
              <a:t>adjectif</a:t>
            </a:r>
            <a:r>
              <a:rPr lang="en-CA" dirty="0" smtClean="0"/>
              <a:t> </a:t>
            </a:r>
            <a:r>
              <a:rPr lang="en-CA" dirty="0" err="1" smtClean="0"/>
              <a:t>qualificatif</a:t>
            </a:r>
            <a:r>
              <a:rPr lang="en-CA" dirty="0" smtClean="0"/>
              <a:t> </a:t>
            </a:r>
            <a:r>
              <a:rPr lang="en-CA" dirty="0" err="1" smtClean="0"/>
              <a:t>peut</a:t>
            </a:r>
            <a:r>
              <a:rPr lang="en-CA" dirty="0" smtClean="0"/>
              <a:t> </a:t>
            </a:r>
            <a:r>
              <a:rPr lang="en-CA" dirty="0" err="1" smtClean="0"/>
              <a:t>provenir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FF0000"/>
                </a:solidFill>
              </a:rPr>
              <a:t>d’un </a:t>
            </a:r>
            <a:r>
              <a:rPr lang="en-CA" dirty="0" err="1" smtClean="0">
                <a:solidFill>
                  <a:srgbClr val="FF0000"/>
                </a:solidFill>
              </a:rPr>
              <a:t>verbe</a:t>
            </a:r>
            <a:r>
              <a:rPr lang="en-CA" dirty="0" smtClean="0"/>
              <a:t>.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effet</a:t>
            </a:r>
            <a:r>
              <a:rPr lang="en-CA" dirty="0" smtClean="0"/>
              <a:t>, le </a:t>
            </a:r>
            <a:r>
              <a:rPr lang="en-CA" dirty="0" err="1" smtClean="0"/>
              <a:t>participe</a:t>
            </a:r>
            <a:r>
              <a:rPr lang="en-CA" dirty="0" smtClean="0"/>
              <a:t> </a:t>
            </a:r>
            <a:r>
              <a:rPr lang="en-CA" dirty="0" err="1" smtClean="0"/>
              <a:t>peut</a:t>
            </a:r>
            <a:r>
              <a:rPr lang="en-CA" dirty="0" smtClean="0"/>
              <a:t> </a:t>
            </a:r>
            <a:r>
              <a:rPr lang="en-CA" dirty="0" err="1" smtClean="0"/>
              <a:t>servir</a:t>
            </a:r>
            <a:r>
              <a:rPr lang="en-CA" dirty="0" smtClean="0"/>
              <a:t> à former des </a:t>
            </a:r>
            <a:r>
              <a:rPr lang="en-CA" dirty="0" err="1" smtClean="0"/>
              <a:t>adjectifs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6578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Retrieved from: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>
                <a:hlinkClick r:id="rId2"/>
              </a:rPr>
              <a:t>http</a:t>
            </a:r>
            <a:r>
              <a:rPr lang="en-CA">
                <a:hlinkClick r:id="rId2"/>
              </a:rPr>
              <a:t>://</a:t>
            </a:r>
            <a:r>
              <a:rPr lang="en-CA" smtClean="0">
                <a:hlinkClick r:id="rId2"/>
              </a:rPr>
              <a:t>www.ralentirtravaux.com/lettres/cours/adjectif_qualificatif.php</a:t>
            </a:r>
            <a:endParaRPr lang="en-CA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817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176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Les adjectifs</vt:lpstr>
      <vt:lpstr>Qu’est-ce qu’un adjectif qualificatif?</vt:lpstr>
      <vt:lpstr>Qu’est-ce qu’un adjectif?</vt:lpstr>
      <vt:lpstr>Regarder la vidéo sur les adjectifs qualificatifs</vt:lpstr>
      <vt:lpstr>Qu’est-ce qu’un adjectif qualificatif?</vt:lpstr>
      <vt:lpstr>Retrieved from: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adjectifs</dc:title>
  <dc:creator>Erick Tremblay</dc:creator>
  <cp:lastModifiedBy>Erick Tremblay</cp:lastModifiedBy>
  <cp:revision>3</cp:revision>
  <dcterms:created xsi:type="dcterms:W3CDTF">2014-10-16T18:25:24Z</dcterms:created>
  <dcterms:modified xsi:type="dcterms:W3CDTF">2014-10-16T18:40:38Z</dcterms:modified>
</cp:coreProperties>
</file>