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5D39D1B-347F-477E-8613-4AA83142E43D}" type="datetimeFigureOut">
              <a:rPr lang="en-CA" smtClean="0"/>
              <a:t>16/02/2016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308892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5D39D1B-347F-477E-8613-4AA83142E43D}" type="datetimeFigureOut">
              <a:rPr lang="en-CA" smtClean="0"/>
              <a:t>16/02/2016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38761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5D39D1B-347F-477E-8613-4AA83142E43D}" type="datetimeFigureOut">
              <a:rPr lang="en-CA" smtClean="0"/>
              <a:t>16/02/2016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38918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5D39D1B-347F-477E-8613-4AA83142E43D}" type="datetimeFigureOut">
              <a:rPr lang="en-CA" smtClean="0"/>
              <a:t>16/02/2016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335372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39D1B-347F-477E-8613-4AA83142E43D}" type="datetimeFigureOut">
              <a:rPr lang="en-CA" smtClean="0"/>
              <a:t>16/02/2016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359000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5D39D1B-347F-477E-8613-4AA83142E43D}" type="datetimeFigureOut">
              <a:rPr lang="en-CA" smtClean="0"/>
              <a:t>16/02/2016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152235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5D39D1B-347F-477E-8613-4AA83142E43D}" type="datetimeFigureOut">
              <a:rPr lang="en-CA" smtClean="0"/>
              <a:t>16/02/2016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3761415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5D39D1B-347F-477E-8613-4AA83142E43D}" type="datetimeFigureOut">
              <a:rPr lang="en-CA" smtClean="0"/>
              <a:t>16/02/2016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266777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39D1B-347F-477E-8613-4AA83142E43D}" type="datetimeFigureOut">
              <a:rPr lang="en-CA" smtClean="0"/>
              <a:t>16/02/2016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1668824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39D1B-347F-477E-8613-4AA83142E43D}" type="datetimeFigureOut">
              <a:rPr lang="en-CA" smtClean="0"/>
              <a:t>16/02/2016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132834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39D1B-347F-477E-8613-4AA83142E43D}" type="datetimeFigureOut">
              <a:rPr lang="en-CA" smtClean="0"/>
              <a:t>16/02/2016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3B1107-9286-4DBE-8F17-3E9753F6C67D}" type="slidenum">
              <a:rPr lang="en-CA" smtClean="0"/>
              <a:t>‹#›</a:t>
            </a:fld>
            <a:endParaRPr lang="en-CA"/>
          </a:p>
        </p:txBody>
      </p:sp>
    </p:spTree>
    <p:extLst>
      <p:ext uri="{BB962C8B-B14F-4D97-AF65-F5344CB8AC3E}">
        <p14:creationId xmlns:p14="http://schemas.microsoft.com/office/powerpoint/2010/main" val="2792093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39D1B-347F-477E-8613-4AA83142E43D}" type="datetimeFigureOut">
              <a:rPr lang="en-CA" smtClean="0"/>
              <a:t>16/02/2016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B1107-9286-4DBE-8F17-3E9753F6C67D}" type="slidenum">
              <a:rPr lang="en-CA" smtClean="0"/>
              <a:t>‹#›</a:t>
            </a:fld>
            <a:endParaRPr lang="en-CA"/>
          </a:p>
        </p:txBody>
      </p:sp>
    </p:spTree>
    <p:extLst>
      <p:ext uri="{BB962C8B-B14F-4D97-AF65-F5344CB8AC3E}">
        <p14:creationId xmlns:p14="http://schemas.microsoft.com/office/powerpoint/2010/main" val="1628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Types de </a:t>
            </a:r>
            <a:r>
              <a:rPr lang="en-CA" dirty="0" err="1" smtClean="0"/>
              <a:t>pronoms</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3113931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 </a:t>
            </a:r>
            <a:r>
              <a:rPr lang="en-CA" dirty="0" err="1" smtClean="0"/>
              <a:t>Pronoms</a:t>
            </a:r>
            <a:r>
              <a:rPr lang="en-CA" dirty="0" smtClean="0"/>
              <a:t>: le genre et le </a:t>
            </a:r>
            <a:r>
              <a:rPr lang="en-CA" dirty="0" err="1" smtClean="0"/>
              <a:t>nombre</a:t>
            </a:r>
            <a:endParaRPr lang="en-CA" dirty="0"/>
          </a:p>
        </p:txBody>
      </p:sp>
      <p:sp>
        <p:nvSpPr>
          <p:cNvPr id="3" name="Content Placeholder 2"/>
          <p:cNvSpPr>
            <a:spLocks noGrp="1"/>
          </p:cNvSpPr>
          <p:nvPr>
            <p:ph idx="1"/>
          </p:nvPr>
        </p:nvSpPr>
        <p:spPr/>
        <p:txBody>
          <a:bodyPr>
            <a:normAutofit fontScale="77500" lnSpcReduction="20000"/>
          </a:bodyPr>
          <a:lstStyle/>
          <a:p>
            <a:r>
              <a:rPr lang="fr-FR" dirty="0"/>
              <a:t>La fonction première d'un pronom est de remplacer un autre mot. Prenons cette phrase comme exemple: « Je mange des</a:t>
            </a:r>
            <a:r>
              <a:rPr lang="fr-FR" dirty="0">
                <a:solidFill>
                  <a:srgbClr val="FF0000"/>
                </a:solidFill>
              </a:rPr>
              <a:t> pommes </a:t>
            </a:r>
            <a:r>
              <a:rPr lang="fr-FR" dirty="0"/>
              <a:t>car les </a:t>
            </a:r>
            <a:r>
              <a:rPr lang="fr-FR" dirty="0">
                <a:solidFill>
                  <a:srgbClr val="FF0000"/>
                </a:solidFill>
              </a:rPr>
              <a:t>pommes</a:t>
            </a:r>
            <a:r>
              <a:rPr lang="fr-FR" dirty="0"/>
              <a:t> sont bonnes pour la santé». </a:t>
            </a:r>
          </a:p>
          <a:p>
            <a:r>
              <a:rPr lang="fr-FR" dirty="0"/>
              <a:t>Au lieu de répéter le mot pommes une deuxième fois, je peux le remplacer par un </a:t>
            </a:r>
            <a:r>
              <a:rPr lang="fr-FR" dirty="0">
                <a:solidFill>
                  <a:srgbClr val="FF0000"/>
                </a:solidFill>
              </a:rPr>
              <a:t>pronom</a:t>
            </a:r>
            <a:r>
              <a:rPr lang="fr-FR" dirty="0"/>
              <a:t>. Ce qui donnera ceci: « Je mange des </a:t>
            </a:r>
            <a:r>
              <a:rPr lang="fr-FR" dirty="0">
                <a:solidFill>
                  <a:srgbClr val="FF0000"/>
                </a:solidFill>
              </a:rPr>
              <a:t>pommes</a:t>
            </a:r>
            <a:r>
              <a:rPr lang="fr-FR" dirty="0"/>
              <a:t> car </a:t>
            </a:r>
            <a:r>
              <a:rPr lang="fr-FR" dirty="0">
                <a:solidFill>
                  <a:srgbClr val="FF0000"/>
                </a:solidFill>
              </a:rPr>
              <a:t>elles</a:t>
            </a:r>
            <a:r>
              <a:rPr lang="fr-FR" dirty="0"/>
              <a:t> sont bonnes pour la santé».</a:t>
            </a:r>
          </a:p>
          <a:p>
            <a:r>
              <a:rPr lang="fr-FR" dirty="0"/>
              <a:t>Comme vous l'avez certainement remarqué, le pronom doit prendre </a:t>
            </a:r>
            <a:r>
              <a:rPr lang="fr-FR" dirty="0">
                <a:solidFill>
                  <a:srgbClr val="FF0000"/>
                </a:solidFill>
              </a:rPr>
              <a:t>le genre et le nombre </a:t>
            </a:r>
            <a:r>
              <a:rPr lang="fr-FR" dirty="0"/>
              <a:t>du mot que l'on veut remplacer. Dans l'exemple ci-haut, le mot pommes est féminin pluriel. Je choisis donc un pronom qui sera féminin pluriel (elles)</a:t>
            </a:r>
          </a:p>
          <a:p>
            <a:endParaRPr lang="en-CA" dirty="0"/>
          </a:p>
        </p:txBody>
      </p:sp>
    </p:spTree>
    <p:extLst>
      <p:ext uri="{BB962C8B-B14F-4D97-AF65-F5344CB8AC3E}">
        <p14:creationId xmlns:p14="http://schemas.microsoft.com/office/powerpoint/2010/main" val="4591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Les </a:t>
            </a:r>
            <a:r>
              <a:rPr lang="en-CA" dirty="0" err="1" smtClean="0"/>
              <a:t>pronoms:Comment</a:t>
            </a:r>
            <a:r>
              <a:rPr lang="en-CA" dirty="0" smtClean="0"/>
              <a:t> les </a:t>
            </a:r>
            <a:r>
              <a:rPr lang="en-CA" dirty="0" err="1" smtClean="0"/>
              <a:t>distinguer</a:t>
            </a:r>
            <a:r>
              <a:rPr lang="en-CA" dirty="0" smtClean="0"/>
              <a:t> ?</a:t>
            </a:r>
            <a:endParaRPr lang="en-CA" dirty="0"/>
          </a:p>
        </p:txBody>
      </p:sp>
      <p:sp>
        <p:nvSpPr>
          <p:cNvPr id="3" name="Content Placeholder 2"/>
          <p:cNvSpPr>
            <a:spLocks noGrp="1"/>
          </p:cNvSpPr>
          <p:nvPr>
            <p:ph idx="1"/>
          </p:nvPr>
        </p:nvSpPr>
        <p:spPr/>
        <p:txBody>
          <a:bodyPr>
            <a:normAutofit fontScale="62500" lnSpcReduction="20000"/>
          </a:bodyPr>
          <a:lstStyle/>
          <a:p>
            <a:r>
              <a:rPr lang="fr-FR" dirty="0"/>
              <a:t>Pour pouvoir distinguer correctement le pronom du déterminant, il suffit de vérifier par quoi ils sont accompagnés. En effet, le pronom sera le plus souvent accompagné d'un verbe, tandis que le déterminant sera accompagné d'un pronom commun. Aussi, dès que le mot a pour fonction de remplacer un autre mot, vous pouvez être certains que c'est un pronom. </a:t>
            </a:r>
          </a:p>
          <a:p>
            <a:pPr marL="0" indent="0">
              <a:buNone/>
            </a:pPr>
            <a:r>
              <a:rPr lang="en-CA" dirty="0" err="1"/>
              <a:t>Exemple</a:t>
            </a:r>
            <a:r>
              <a:rPr lang="en-CA" dirty="0"/>
              <a:t> 1: </a:t>
            </a:r>
          </a:p>
          <a:p>
            <a:r>
              <a:rPr lang="fr-FR" dirty="0"/>
              <a:t>Le crayon, je le prête volontiers</a:t>
            </a:r>
          </a:p>
          <a:p>
            <a:r>
              <a:rPr lang="fr-FR" dirty="0"/>
              <a:t>Le crayon = le est le déterminant car il accompagne un nom commun.</a:t>
            </a:r>
          </a:p>
          <a:p>
            <a:r>
              <a:rPr lang="fr-FR" dirty="0"/>
              <a:t>le prête= le est le pronom car il remplace le mot crayon et il accompagne le verbe prête.</a:t>
            </a:r>
          </a:p>
          <a:p>
            <a:pPr marL="0" indent="0">
              <a:buNone/>
            </a:pPr>
            <a:r>
              <a:rPr lang="en-CA" dirty="0" err="1"/>
              <a:t>Exemple</a:t>
            </a:r>
            <a:r>
              <a:rPr lang="en-CA" dirty="0"/>
              <a:t> 2: </a:t>
            </a:r>
          </a:p>
          <a:p>
            <a:r>
              <a:rPr lang="fr-FR" dirty="0"/>
              <a:t>Mon crayon est bleu tandis que le tien est noir.</a:t>
            </a:r>
          </a:p>
          <a:p>
            <a:r>
              <a:rPr lang="fr-FR" dirty="0"/>
              <a:t>Le tien est ici un pronom car il remplace le mot crayon et de plus, il est accompagné du verbe être. </a:t>
            </a:r>
          </a:p>
          <a:p>
            <a:endParaRPr lang="en-CA" dirty="0"/>
          </a:p>
        </p:txBody>
      </p:sp>
    </p:spTree>
    <p:extLst>
      <p:ext uri="{BB962C8B-B14F-4D97-AF65-F5344CB8AC3E}">
        <p14:creationId xmlns:p14="http://schemas.microsoft.com/office/powerpoint/2010/main" val="7102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 types de </a:t>
            </a:r>
            <a:r>
              <a:rPr lang="en-CA" smtClean="0"/>
              <a:t>pronoms</a:t>
            </a:r>
            <a:endParaRPr lang="en-CA"/>
          </a:p>
        </p:txBody>
      </p:sp>
      <p:sp>
        <p:nvSpPr>
          <p:cNvPr id="3" name="Content Placeholder 2"/>
          <p:cNvSpPr>
            <a:spLocks noGrp="1"/>
          </p:cNvSpPr>
          <p:nvPr>
            <p:ph idx="1"/>
          </p:nvPr>
        </p:nvSpPr>
        <p:spPr/>
        <p:txBody>
          <a:bodyPr>
            <a:normAutofit fontScale="55000" lnSpcReduction="20000"/>
          </a:bodyPr>
          <a:lstStyle/>
          <a:p>
            <a:r>
              <a:rPr lang="fr-FR" dirty="0"/>
              <a:t>Selon le type d'indication qu'ils portent, on classe les pronoms en différentes catégories:</a:t>
            </a:r>
          </a:p>
          <a:p>
            <a:r>
              <a:rPr lang="fr-FR" dirty="0"/>
              <a:t>1.</a:t>
            </a:r>
            <a:r>
              <a:rPr lang="fr-FR" b="1" dirty="0"/>
              <a:t> Les pronoms personnels</a:t>
            </a:r>
            <a:r>
              <a:rPr lang="fr-FR" dirty="0"/>
              <a:t>, qui correspondent aux trois personnes. </a:t>
            </a:r>
            <a:r>
              <a:rPr lang="fr-FR" u="sng" dirty="0"/>
              <a:t>(je, tu il ou elle)</a:t>
            </a:r>
          </a:p>
          <a:p>
            <a:r>
              <a:rPr lang="fr-FR" u="sng" dirty="0"/>
              <a:t>2. </a:t>
            </a:r>
            <a:r>
              <a:rPr lang="fr-FR" b="1" u="sng" dirty="0"/>
              <a:t>Les pronoms démonstratifs</a:t>
            </a:r>
            <a:r>
              <a:rPr lang="fr-FR" u="sng" dirty="0"/>
              <a:t>, qui localisent (dans l'espace ou le temps) (ce, cela, ceci, celui, celui-ci, celui-là)</a:t>
            </a:r>
          </a:p>
          <a:p>
            <a:r>
              <a:rPr lang="fr-FR" u="sng" dirty="0"/>
              <a:t>3. </a:t>
            </a:r>
            <a:r>
              <a:rPr lang="fr-FR" b="1" u="sng" dirty="0"/>
              <a:t>Les pronoms possessifs</a:t>
            </a:r>
            <a:r>
              <a:rPr lang="fr-FR" u="sng" dirty="0"/>
              <a:t>, qui renseignent sur le possesseur. (le mien, le tien, le sien)</a:t>
            </a:r>
          </a:p>
          <a:p>
            <a:r>
              <a:rPr lang="fr-FR" u="sng" dirty="0"/>
              <a:t>4.</a:t>
            </a:r>
            <a:r>
              <a:rPr lang="fr-FR" b="1" u="sng" dirty="0"/>
              <a:t> Les pronoms indéfinis</a:t>
            </a:r>
            <a:r>
              <a:rPr lang="fr-FR" u="sng" dirty="0"/>
              <a:t>, qui notent le caractère indéterminé. (aucun, quelqu'un, plusieurs, rien, tout)</a:t>
            </a:r>
          </a:p>
          <a:p>
            <a:r>
              <a:rPr lang="fr-FR" u="sng" dirty="0"/>
              <a:t>5.</a:t>
            </a:r>
            <a:r>
              <a:rPr lang="fr-FR" b="1" u="sng" dirty="0"/>
              <a:t> Les pronoms relatifs</a:t>
            </a:r>
            <a:r>
              <a:rPr lang="fr-FR" u="sng" dirty="0"/>
              <a:t>, servant à mettre en relation un terme et une proposition relative.(qui, que quoi, dont, où, lequel, quiconque)</a:t>
            </a:r>
          </a:p>
          <a:p>
            <a:r>
              <a:rPr lang="fr-FR" u="sng" dirty="0"/>
              <a:t>6. </a:t>
            </a:r>
            <a:r>
              <a:rPr lang="fr-FR" b="1" u="sng" dirty="0"/>
              <a:t>Les pronoms interrogatifs</a:t>
            </a:r>
            <a:r>
              <a:rPr lang="fr-FR" u="sng" dirty="0"/>
              <a:t>, qui indiquent sur quoi porte la question. (qui, que, quoi, lequel)</a:t>
            </a:r>
          </a:p>
          <a:p>
            <a:r>
              <a:rPr lang="fr-FR" u="sng" dirty="0"/>
              <a:t>7.</a:t>
            </a:r>
            <a:r>
              <a:rPr lang="fr-FR" b="1" u="sng" dirty="0"/>
              <a:t> Les pronoms réfléchis</a:t>
            </a:r>
            <a:r>
              <a:rPr lang="fr-FR" u="sng" dirty="0"/>
              <a:t>, sont de pronoms  personnels que l'on emploie comme compléments lorsqu'ils désignent la même personne que le sujet. Ils entrent dans la construction des verbes pronominaux.</a:t>
            </a:r>
          </a:p>
          <a:p>
            <a:r>
              <a:rPr lang="fr-FR" u="sng" dirty="0"/>
              <a:t>Ex: L'enfant se lave (se et enfant désignent la même personne)</a:t>
            </a:r>
          </a:p>
          <a:p>
            <a:endParaRPr lang="en-CA" b="1" u="sng" dirty="0"/>
          </a:p>
          <a:p>
            <a:endParaRPr lang="en-CA" dirty="0"/>
          </a:p>
        </p:txBody>
      </p:sp>
    </p:spTree>
    <p:extLst>
      <p:ext uri="{BB962C8B-B14F-4D97-AF65-F5344CB8AC3E}">
        <p14:creationId xmlns:p14="http://schemas.microsoft.com/office/powerpoint/2010/main" val="1940753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490</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Types de pronoms</vt:lpstr>
      <vt:lpstr>Les Pronoms: le genre et le nombre</vt:lpstr>
      <vt:lpstr>Les pronoms:Comment les distinguer ?</vt:lpstr>
      <vt:lpstr>Les types de pronoms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de pronoms</dc:title>
  <dc:creator>Erick Tremblay</dc:creator>
  <cp:lastModifiedBy>Erick Tremblay</cp:lastModifiedBy>
  <cp:revision>1</cp:revision>
  <dcterms:created xsi:type="dcterms:W3CDTF">2016-02-17T01:46:02Z</dcterms:created>
  <dcterms:modified xsi:type="dcterms:W3CDTF">2016-02-17T01:50:26Z</dcterms:modified>
</cp:coreProperties>
</file>