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ACEB711-B191-4EE6-B3F6-C7520AA7E6C3}" type="datetimeFigureOut">
              <a:rPr lang="en-CA" smtClean="0"/>
              <a:t>26/02/2014</a:t>
            </a:fld>
            <a:endParaRPr lang="en-C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60D30E8-9489-40A4-A8F3-80212F44CAB2}" type="slidenum">
              <a:rPr lang="en-CA" smtClean="0"/>
              <a:t>‹#›</a:t>
            </a:fld>
            <a:endParaRPr lang="en-C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B711-B191-4EE6-B3F6-C7520AA7E6C3}" type="datetimeFigureOut">
              <a:rPr lang="en-CA" smtClean="0"/>
              <a:t>26/02/2014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30E8-9489-40A4-A8F3-80212F44CAB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B711-B191-4EE6-B3F6-C7520AA7E6C3}" type="datetimeFigureOut">
              <a:rPr lang="en-CA" smtClean="0"/>
              <a:t>26/02/2014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30E8-9489-40A4-A8F3-80212F44CAB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B711-B191-4EE6-B3F6-C7520AA7E6C3}" type="datetimeFigureOut">
              <a:rPr lang="en-CA" smtClean="0"/>
              <a:t>26/02/2014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30E8-9489-40A4-A8F3-80212F44CAB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B711-B191-4EE6-B3F6-C7520AA7E6C3}" type="datetimeFigureOut">
              <a:rPr lang="en-CA" smtClean="0"/>
              <a:t>26/02/2014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30E8-9489-40A4-A8F3-80212F44CAB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B711-B191-4EE6-B3F6-C7520AA7E6C3}" type="datetimeFigureOut">
              <a:rPr lang="en-CA" smtClean="0"/>
              <a:t>26/02/2014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30E8-9489-40A4-A8F3-80212F44CAB2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B711-B191-4EE6-B3F6-C7520AA7E6C3}" type="datetimeFigureOut">
              <a:rPr lang="en-CA" smtClean="0"/>
              <a:t>26/02/2014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30E8-9489-40A4-A8F3-80212F44CAB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B711-B191-4EE6-B3F6-C7520AA7E6C3}" type="datetimeFigureOut">
              <a:rPr lang="en-CA" smtClean="0"/>
              <a:t>26/02/2014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30E8-9489-40A4-A8F3-80212F44CAB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B711-B191-4EE6-B3F6-C7520AA7E6C3}" type="datetimeFigureOut">
              <a:rPr lang="en-CA" smtClean="0"/>
              <a:t>26/02/2014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30E8-9489-40A4-A8F3-80212F44CAB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B711-B191-4EE6-B3F6-C7520AA7E6C3}" type="datetimeFigureOut">
              <a:rPr lang="en-CA" smtClean="0"/>
              <a:t>26/02/2014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30E8-9489-40A4-A8F3-80212F44CAB2}" type="slidenum">
              <a:rPr lang="en-CA" smtClean="0"/>
              <a:t>‹#›</a:t>
            </a:fld>
            <a:endParaRPr lang="en-C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B711-B191-4EE6-B3F6-C7520AA7E6C3}" type="datetimeFigureOut">
              <a:rPr lang="en-CA" smtClean="0"/>
              <a:t>26/02/2014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30E8-9489-40A4-A8F3-80212F44CAB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ACEB711-B191-4EE6-B3F6-C7520AA7E6C3}" type="datetimeFigureOut">
              <a:rPr lang="en-CA" smtClean="0"/>
              <a:t>26/02/2014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60D30E8-9489-40A4-A8F3-80212F44CAB2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Le </a:t>
            </a:r>
            <a:r>
              <a:rPr lang="en-CA" dirty="0" err="1" smtClean="0"/>
              <a:t>Conditionnel</a:t>
            </a:r>
            <a:r>
              <a:rPr lang="en-CA" dirty="0" smtClean="0"/>
              <a:t> </a:t>
            </a:r>
            <a:r>
              <a:rPr lang="en-CA" dirty="0" err="1" smtClean="0"/>
              <a:t>Présent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4161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Comment </a:t>
            </a:r>
            <a:r>
              <a:rPr lang="en-CA" dirty="0" err="1" smtClean="0"/>
              <a:t>conjuguer</a:t>
            </a:r>
            <a:r>
              <a:rPr lang="en-CA" dirty="0" smtClean="0"/>
              <a:t> un </a:t>
            </a:r>
            <a:r>
              <a:rPr lang="en-CA" dirty="0" err="1" smtClean="0"/>
              <a:t>verbe</a:t>
            </a:r>
            <a:r>
              <a:rPr lang="en-CA" dirty="0" smtClean="0"/>
              <a:t> au </a:t>
            </a:r>
            <a:r>
              <a:rPr lang="en-CA" dirty="0" err="1" smtClean="0"/>
              <a:t>conditionnel</a:t>
            </a:r>
            <a:r>
              <a:rPr lang="en-CA" dirty="0" smtClean="0"/>
              <a:t> </a:t>
            </a:r>
            <a:r>
              <a:rPr lang="en-CA" dirty="0" err="1" smtClean="0"/>
              <a:t>présent</a:t>
            </a:r>
            <a:r>
              <a:rPr lang="en-CA" dirty="0" smtClean="0"/>
              <a:t>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CA" dirty="0" smtClean="0"/>
          </a:p>
          <a:p>
            <a:r>
              <a:rPr lang="en-CA" dirty="0" smtClean="0"/>
              <a:t>1 mot</a:t>
            </a:r>
          </a:p>
          <a:p>
            <a:endParaRPr lang="en-CA" dirty="0"/>
          </a:p>
          <a:p>
            <a:r>
              <a:rPr lang="en-CA" dirty="0" smtClean="0"/>
              <a:t>« R »</a:t>
            </a:r>
          </a:p>
          <a:p>
            <a:endParaRPr lang="en-CA" dirty="0"/>
          </a:p>
          <a:p>
            <a:r>
              <a:rPr lang="en-CA" dirty="0" err="1" smtClean="0"/>
              <a:t>Terminaisons</a:t>
            </a:r>
            <a:r>
              <a:rPr lang="en-CA" dirty="0" smtClean="0"/>
              <a:t> de </a:t>
            </a:r>
            <a:r>
              <a:rPr lang="en-CA" dirty="0" err="1" smtClean="0"/>
              <a:t>l’imparfait</a:t>
            </a:r>
            <a:r>
              <a:rPr lang="en-CA" dirty="0" smtClean="0"/>
              <a:t> </a:t>
            </a:r>
          </a:p>
          <a:p>
            <a:pPr marL="68580" indent="0">
              <a:buNone/>
            </a:pPr>
            <a:endParaRPr lang="en-CA" dirty="0" smtClean="0"/>
          </a:p>
          <a:p>
            <a:r>
              <a:rPr lang="en-CA" dirty="0" smtClean="0"/>
              <a:t>(</a:t>
            </a:r>
            <a:r>
              <a:rPr lang="en-CA" dirty="0" err="1" smtClean="0"/>
              <a:t>ais</a:t>
            </a:r>
            <a:r>
              <a:rPr lang="en-CA" dirty="0" smtClean="0"/>
              <a:t>, </a:t>
            </a:r>
            <a:r>
              <a:rPr lang="en-CA" dirty="0" err="1" smtClean="0"/>
              <a:t>ais</a:t>
            </a:r>
            <a:r>
              <a:rPr lang="en-CA" dirty="0" smtClean="0"/>
              <a:t>, ait, ions, </a:t>
            </a:r>
            <a:r>
              <a:rPr lang="en-CA" dirty="0" err="1" smtClean="0"/>
              <a:t>iez</a:t>
            </a:r>
            <a:r>
              <a:rPr lang="en-CA" dirty="0" smtClean="0"/>
              <a:t>, </a:t>
            </a:r>
            <a:r>
              <a:rPr lang="en-CA" dirty="0" err="1" smtClean="0"/>
              <a:t>aient</a:t>
            </a:r>
            <a:r>
              <a:rPr lang="en-CA" dirty="0" smtClean="0"/>
              <a:t>)</a:t>
            </a:r>
          </a:p>
          <a:p>
            <a:endParaRPr lang="en-CA" dirty="0"/>
          </a:p>
          <a:p>
            <a:r>
              <a:rPr lang="en-CA" dirty="0" smtClean="0"/>
              <a:t>Would, Could</a:t>
            </a:r>
            <a:r>
              <a:rPr lang="en-CA" smtClean="0"/>
              <a:t>, Should</a:t>
            </a:r>
            <a:endParaRPr lang="en-CA" dirty="0"/>
          </a:p>
        </p:txBody>
      </p:sp>
      <p:sp>
        <p:nvSpPr>
          <p:cNvPr id="4" name="Freeform 3"/>
          <p:cNvSpPr/>
          <p:nvPr/>
        </p:nvSpPr>
        <p:spPr>
          <a:xfrm>
            <a:off x="1409700" y="4352925"/>
            <a:ext cx="133351" cy="171451"/>
          </a:xfrm>
          <a:custGeom>
            <a:avLst/>
            <a:gdLst/>
            <a:ahLst/>
            <a:cxnLst/>
            <a:rect l="0" t="0" r="0" b="0"/>
            <a:pathLst>
              <a:path w="133351" h="171451">
                <a:moveTo>
                  <a:pt x="123825" y="0"/>
                </a:move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33350" y="9525"/>
                </a:lnTo>
                <a:lnTo>
                  <a:pt x="133350" y="9525"/>
                </a:lnTo>
                <a:lnTo>
                  <a:pt x="133350" y="9525"/>
                </a:lnTo>
                <a:lnTo>
                  <a:pt x="133350" y="9525"/>
                </a:lnTo>
                <a:lnTo>
                  <a:pt x="133350" y="9525"/>
                </a:lnTo>
                <a:lnTo>
                  <a:pt x="133350" y="19050"/>
                </a:lnTo>
                <a:lnTo>
                  <a:pt x="133350" y="28575"/>
                </a:lnTo>
                <a:lnTo>
                  <a:pt x="133350" y="28575"/>
                </a:lnTo>
                <a:lnTo>
                  <a:pt x="133350" y="38100"/>
                </a:lnTo>
                <a:lnTo>
                  <a:pt x="133350" y="38100"/>
                </a:lnTo>
                <a:lnTo>
                  <a:pt x="133350" y="47625"/>
                </a:lnTo>
                <a:lnTo>
                  <a:pt x="133350" y="57150"/>
                </a:lnTo>
                <a:lnTo>
                  <a:pt x="133350" y="57150"/>
                </a:lnTo>
                <a:lnTo>
                  <a:pt x="133350" y="66675"/>
                </a:lnTo>
                <a:lnTo>
                  <a:pt x="133350" y="76200"/>
                </a:lnTo>
                <a:lnTo>
                  <a:pt x="133350" y="85725"/>
                </a:lnTo>
                <a:lnTo>
                  <a:pt x="133350" y="95250"/>
                </a:lnTo>
                <a:lnTo>
                  <a:pt x="133350" y="95250"/>
                </a:lnTo>
                <a:lnTo>
                  <a:pt x="133350" y="104775"/>
                </a:lnTo>
                <a:lnTo>
                  <a:pt x="133350" y="114300"/>
                </a:lnTo>
                <a:lnTo>
                  <a:pt x="133350" y="123825"/>
                </a:lnTo>
                <a:lnTo>
                  <a:pt x="133350" y="123825"/>
                </a:lnTo>
                <a:lnTo>
                  <a:pt x="133350" y="133350"/>
                </a:lnTo>
                <a:lnTo>
                  <a:pt x="133350" y="142875"/>
                </a:lnTo>
                <a:lnTo>
                  <a:pt x="133350" y="142875"/>
                </a:lnTo>
                <a:lnTo>
                  <a:pt x="133350" y="152400"/>
                </a:lnTo>
                <a:lnTo>
                  <a:pt x="123825" y="152400"/>
                </a:lnTo>
                <a:lnTo>
                  <a:pt x="123825" y="161925"/>
                </a:lnTo>
                <a:lnTo>
                  <a:pt x="114300" y="161925"/>
                </a:lnTo>
                <a:lnTo>
                  <a:pt x="114300" y="161925"/>
                </a:lnTo>
                <a:lnTo>
                  <a:pt x="114300" y="161925"/>
                </a:lnTo>
                <a:lnTo>
                  <a:pt x="104775" y="161925"/>
                </a:lnTo>
                <a:lnTo>
                  <a:pt x="95250" y="171450"/>
                </a:lnTo>
                <a:lnTo>
                  <a:pt x="85725" y="171450"/>
                </a:lnTo>
                <a:lnTo>
                  <a:pt x="85725" y="161925"/>
                </a:lnTo>
                <a:lnTo>
                  <a:pt x="66675" y="161925"/>
                </a:lnTo>
                <a:lnTo>
                  <a:pt x="66675" y="161925"/>
                </a:lnTo>
                <a:lnTo>
                  <a:pt x="57150" y="161925"/>
                </a:lnTo>
                <a:lnTo>
                  <a:pt x="47625" y="152400"/>
                </a:lnTo>
                <a:lnTo>
                  <a:pt x="38100" y="152400"/>
                </a:lnTo>
                <a:lnTo>
                  <a:pt x="38100" y="142875"/>
                </a:lnTo>
                <a:lnTo>
                  <a:pt x="28575" y="133350"/>
                </a:lnTo>
                <a:lnTo>
                  <a:pt x="19050" y="133350"/>
                </a:lnTo>
                <a:lnTo>
                  <a:pt x="19050" y="123825"/>
                </a:lnTo>
                <a:lnTo>
                  <a:pt x="9525" y="114300"/>
                </a:lnTo>
                <a:lnTo>
                  <a:pt x="9525" y="104775"/>
                </a:lnTo>
                <a:lnTo>
                  <a:pt x="0" y="95250"/>
                </a:lnTo>
                <a:lnTo>
                  <a:pt x="0" y="85725"/>
                </a:lnTo>
                <a:lnTo>
                  <a:pt x="0" y="8572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Freeform 4"/>
          <p:cNvSpPr/>
          <p:nvPr/>
        </p:nvSpPr>
        <p:spPr>
          <a:xfrm>
            <a:off x="1447800" y="4324350"/>
            <a:ext cx="133351" cy="28576"/>
          </a:xfrm>
          <a:custGeom>
            <a:avLst/>
            <a:gdLst/>
            <a:ahLst/>
            <a:cxnLst/>
            <a:rect l="0" t="0" r="0" b="0"/>
            <a:pathLst>
              <a:path w="133351" h="2857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19050"/>
                </a:lnTo>
                <a:lnTo>
                  <a:pt x="76200" y="19050"/>
                </a:lnTo>
                <a:lnTo>
                  <a:pt x="85725" y="19050"/>
                </a:lnTo>
                <a:lnTo>
                  <a:pt x="95250" y="19050"/>
                </a:lnTo>
                <a:lnTo>
                  <a:pt x="104775" y="19050"/>
                </a:lnTo>
                <a:lnTo>
                  <a:pt x="114300" y="19050"/>
                </a:lnTo>
                <a:lnTo>
                  <a:pt x="123825" y="19050"/>
                </a:lnTo>
                <a:lnTo>
                  <a:pt x="123825" y="28575"/>
                </a:lnTo>
                <a:lnTo>
                  <a:pt x="133350" y="28575"/>
                </a:lnTo>
                <a:lnTo>
                  <a:pt x="133350" y="285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Freeform 5"/>
          <p:cNvSpPr/>
          <p:nvPr/>
        </p:nvSpPr>
        <p:spPr>
          <a:xfrm>
            <a:off x="1571625" y="4391025"/>
            <a:ext cx="171451" cy="114301"/>
          </a:xfrm>
          <a:custGeom>
            <a:avLst/>
            <a:gdLst/>
            <a:ahLst/>
            <a:cxnLst/>
            <a:rect l="0" t="0" r="0" b="0"/>
            <a:pathLst>
              <a:path w="171451" h="114301">
                <a:moveTo>
                  <a:pt x="0" y="66675"/>
                </a:moveTo>
                <a:lnTo>
                  <a:pt x="0" y="66675"/>
                </a:lnTo>
                <a:lnTo>
                  <a:pt x="0" y="66675"/>
                </a:lnTo>
                <a:lnTo>
                  <a:pt x="9525" y="66675"/>
                </a:lnTo>
                <a:lnTo>
                  <a:pt x="9525" y="66675"/>
                </a:lnTo>
                <a:lnTo>
                  <a:pt x="19050" y="57150"/>
                </a:lnTo>
                <a:lnTo>
                  <a:pt x="28575" y="57150"/>
                </a:lnTo>
                <a:lnTo>
                  <a:pt x="28575" y="57150"/>
                </a:lnTo>
                <a:lnTo>
                  <a:pt x="38100" y="57150"/>
                </a:lnTo>
                <a:lnTo>
                  <a:pt x="47625" y="57150"/>
                </a:lnTo>
                <a:lnTo>
                  <a:pt x="47625" y="47625"/>
                </a:lnTo>
                <a:lnTo>
                  <a:pt x="57150" y="47625"/>
                </a:lnTo>
                <a:lnTo>
                  <a:pt x="66675" y="47625"/>
                </a:lnTo>
                <a:lnTo>
                  <a:pt x="66675" y="38100"/>
                </a:lnTo>
                <a:lnTo>
                  <a:pt x="76200" y="38100"/>
                </a:lnTo>
                <a:lnTo>
                  <a:pt x="76200" y="28575"/>
                </a:lnTo>
                <a:lnTo>
                  <a:pt x="85725" y="28575"/>
                </a:lnTo>
                <a:lnTo>
                  <a:pt x="85725" y="28575"/>
                </a:lnTo>
                <a:lnTo>
                  <a:pt x="95250" y="19050"/>
                </a:lnTo>
                <a:lnTo>
                  <a:pt x="95250" y="19050"/>
                </a:lnTo>
                <a:lnTo>
                  <a:pt x="95250" y="19050"/>
                </a:lnTo>
                <a:lnTo>
                  <a:pt x="95250" y="9525"/>
                </a:lnTo>
                <a:lnTo>
                  <a:pt x="95250" y="9525"/>
                </a:lnTo>
                <a:lnTo>
                  <a:pt x="95250" y="9525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76200" y="0"/>
                </a:lnTo>
                <a:lnTo>
                  <a:pt x="76200" y="0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19050"/>
                </a:lnTo>
                <a:lnTo>
                  <a:pt x="57150" y="19050"/>
                </a:lnTo>
                <a:lnTo>
                  <a:pt x="57150" y="28575"/>
                </a:lnTo>
                <a:lnTo>
                  <a:pt x="47625" y="28575"/>
                </a:lnTo>
                <a:lnTo>
                  <a:pt x="47625" y="38100"/>
                </a:lnTo>
                <a:lnTo>
                  <a:pt x="47625" y="47625"/>
                </a:lnTo>
                <a:lnTo>
                  <a:pt x="38100" y="57150"/>
                </a:lnTo>
                <a:lnTo>
                  <a:pt x="38100" y="57150"/>
                </a:lnTo>
                <a:lnTo>
                  <a:pt x="38100" y="66675"/>
                </a:lnTo>
                <a:lnTo>
                  <a:pt x="38100" y="66675"/>
                </a:lnTo>
                <a:lnTo>
                  <a:pt x="38100" y="76200"/>
                </a:lnTo>
                <a:lnTo>
                  <a:pt x="38100" y="85725"/>
                </a:lnTo>
                <a:lnTo>
                  <a:pt x="47625" y="85725"/>
                </a:lnTo>
                <a:lnTo>
                  <a:pt x="47625" y="95250"/>
                </a:lnTo>
                <a:lnTo>
                  <a:pt x="47625" y="95250"/>
                </a:lnTo>
                <a:lnTo>
                  <a:pt x="57150" y="104775"/>
                </a:lnTo>
                <a:lnTo>
                  <a:pt x="57150" y="104775"/>
                </a:lnTo>
                <a:lnTo>
                  <a:pt x="66675" y="104775"/>
                </a:lnTo>
                <a:lnTo>
                  <a:pt x="76200" y="104775"/>
                </a:lnTo>
                <a:lnTo>
                  <a:pt x="85725" y="114300"/>
                </a:lnTo>
                <a:lnTo>
                  <a:pt x="95250" y="104775"/>
                </a:lnTo>
                <a:lnTo>
                  <a:pt x="95250" y="114300"/>
                </a:lnTo>
                <a:lnTo>
                  <a:pt x="104775" y="114300"/>
                </a:lnTo>
                <a:lnTo>
                  <a:pt x="114300" y="104775"/>
                </a:lnTo>
                <a:lnTo>
                  <a:pt x="123825" y="104775"/>
                </a:lnTo>
                <a:lnTo>
                  <a:pt x="133350" y="104775"/>
                </a:lnTo>
                <a:lnTo>
                  <a:pt x="142875" y="104775"/>
                </a:lnTo>
                <a:lnTo>
                  <a:pt x="142875" y="104775"/>
                </a:lnTo>
                <a:lnTo>
                  <a:pt x="152400" y="104775"/>
                </a:lnTo>
                <a:lnTo>
                  <a:pt x="152400" y="104775"/>
                </a:lnTo>
                <a:lnTo>
                  <a:pt x="161925" y="104775"/>
                </a:lnTo>
                <a:lnTo>
                  <a:pt x="161925" y="95250"/>
                </a:lnTo>
                <a:lnTo>
                  <a:pt x="171450" y="95250"/>
                </a:lnTo>
                <a:lnTo>
                  <a:pt x="171450" y="952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Freeform 6"/>
          <p:cNvSpPr/>
          <p:nvPr/>
        </p:nvSpPr>
        <p:spPr>
          <a:xfrm>
            <a:off x="2133600" y="4438650"/>
            <a:ext cx="1" cy="142876"/>
          </a:xfrm>
          <a:custGeom>
            <a:avLst/>
            <a:gdLst/>
            <a:ahLst/>
            <a:cxnLst/>
            <a:rect l="0" t="0" r="0" b="0"/>
            <a:pathLst>
              <a:path w="1" h="14287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66675"/>
                </a:lnTo>
                <a:lnTo>
                  <a:pt x="0" y="76200"/>
                </a:lnTo>
                <a:lnTo>
                  <a:pt x="0" y="85725"/>
                </a:lnTo>
                <a:lnTo>
                  <a:pt x="0" y="95250"/>
                </a:lnTo>
                <a:lnTo>
                  <a:pt x="0" y="104775"/>
                </a:lnTo>
                <a:lnTo>
                  <a:pt x="0" y="104775"/>
                </a:lnTo>
                <a:lnTo>
                  <a:pt x="0" y="114300"/>
                </a:lnTo>
                <a:lnTo>
                  <a:pt x="0" y="123825"/>
                </a:lnTo>
                <a:lnTo>
                  <a:pt x="0" y="123825"/>
                </a:lnTo>
                <a:lnTo>
                  <a:pt x="0" y="133350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Freeform 7"/>
          <p:cNvSpPr/>
          <p:nvPr/>
        </p:nvSpPr>
        <p:spPr>
          <a:xfrm>
            <a:off x="2028825" y="4400550"/>
            <a:ext cx="152401" cy="38101"/>
          </a:xfrm>
          <a:custGeom>
            <a:avLst/>
            <a:gdLst/>
            <a:ahLst/>
            <a:cxnLst/>
            <a:rect l="0" t="0" r="0" b="0"/>
            <a:pathLst>
              <a:path w="152401" h="38101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0"/>
                </a:lnTo>
                <a:lnTo>
                  <a:pt x="19050" y="0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19050"/>
                </a:lnTo>
                <a:lnTo>
                  <a:pt x="95250" y="19050"/>
                </a:lnTo>
                <a:lnTo>
                  <a:pt x="104775" y="19050"/>
                </a:lnTo>
                <a:lnTo>
                  <a:pt x="114300" y="28575"/>
                </a:lnTo>
                <a:lnTo>
                  <a:pt x="123825" y="28575"/>
                </a:lnTo>
                <a:lnTo>
                  <a:pt x="133350" y="28575"/>
                </a:lnTo>
                <a:lnTo>
                  <a:pt x="142875" y="28575"/>
                </a:lnTo>
                <a:lnTo>
                  <a:pt x="142875" y="28575"/>
                </a:lnTo>
                <a:lnTo>
                  <a:pt x="152400" y="38100"/>
                </a:lnTo>
                <a:lnTo>
                  <a:pt x="152400" y="381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Freeform 8"/>
          <p:cNvSpPr/>
          <p:nvPr/>
        </p:nvSpPr>
        <p:spPr>
          <a:xfrm>
            <a:off x="2209800" y="4486275"/>
            <a:ext cx="85726" cy="85726"/>
          </a:xfrm>
          <a:custGeom>
            <a:avLst/>
            <a:gdLst/>
            <a:ahLst/>
            <a:cxnLst/>
            <a:rect l="0" t="0" r="0" b="0"/>
            <a:pathLst>
              <a:path w="85726" h="85726">
                <a:moveTo>
                  <a:pt x="0" y="9525"/>
                </a:move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  <a:lnTo>
                  <a:pt x="9525" y="57150"/>
                </a:lnTo>
                <a:lnTo>
                  <a:pt x="9525" y="57150"/>
                </a:lnTo>
                <a:lnTo>
                  <a:pt x="19050" y="66675"/>
                </a:lnTo>
                <a:lnTo>
                  <a:pt x="19050" y="76200"/>
                </a:lnTo>
                <a:lnTo>
                  <a:pt x="28575" y="76200"/>
                </a:lnTo>
                <a:lnTo>
                  <a:pt x="28575" y="76200"/>
                </a:lnTo>
                <a:lnTo>
                  <a:pt x="38100" y="76200"/>
                </a:lnTo>
                <a:lnTo>
                  <a:pt x="47625" y="85725"/>
                </a:lnTo>
                <a:lnTo>
                  <a:pt x="57150" y="85725"/>
                </a:lnTo>
                <a:lnTo>
                  <a:pt x="57150" y="85725"/>
                </a:lnTo>
                <a:lnTo>
                  <a:pt x="66675" y="85725"/>
                </a:lnTo>
                <a:lnTo>
                  <a:pt x="76200" y="76200"/>
                </a:lnTo>
                <a:lnTo>
                  <a:pt x="76200" y="76200"/>
                </a:lnTo>
                <a:lnTo>
                  <a:pt x="76200" y="76200"/>
                </a:lnTo>
                <a:lnTo>
                  <a:pt x="85725" y="66675"/>
                </a:lnTo>
                <a:lnTo>
                  <a:pt x="85725" y="66675"/>
                </a:lnTo>
                <a:lnTo>
                  <a:pt x="85725" y="57150"/>
                </a:lnTo>
                <a:lnTo>
                  <a:pt x="85725" y="47625"/>
                </a:lnTo>
                <a:lnTo>
                  <a:pt x="85725" y="47625"/>
                </a:lnTo>
                <a:lnTo>
                  <a:pt x="85725" y="28575"/>
                </a:lnTo>
                <a:lnTo>
                  <a:pt x="85725" y="28575"/>
                </a:lnTo>
                <a:lnTo>
                  <a:pt x="85725" y="19050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0"/>
                </a:lnTo>
                <a:lnTo>
                  <a:pt x="762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Freeform 9"/>
          <p:cNvSpPr/>
          <p:nvPr/>
        </p:nvSpPr>
        <p:spPr>
          <a:xfrm>
            <a:off x="2667000" y="4505325"/>
            <a:ext cx="9526" cy="95251"/>
          </a:xfrm>
          <a:custGeom>
            <a:avLst/>
            <a:gdLst/>
            <a:ahLst/>
            <a:cxnLst/>
            <a:rect l="0" t="0" r="0" b="0"/>
            <a:pathLst>
              <a:path w="9526" h="952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9525" y="85725"/>
                </a:lnTo>
                <a:lnTo>
                  <a:pt x="9525" y="85725"/>
                </a:lnTo>
                <a:lnTo>
                  <a:pt x="9525" y="95250"/>
                </a:lnTo>
                <a:lnTo>
                  <a:pt x="9525" y="952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Freeform 10"/>
          <p:cNvSpPr/>
          <p:nvPr/>
        </p:nvSpPr>
        <p:spPr>
          <a:xfrm>
            <a:off x="2667000" y="4419600"/>
            <a:ext cx="9526" cy="9526"/>
          </a:xfrm>
          <a:custGeom>
            <a:avLst/>
            <a:gdLst/>
            <a:ahLst/>
            <a:cxnLst/>
            <a:rect l="0" t="0" r="0" b="0"/>
            <a:pathLst>
              <a:path w="9526" h="9526">
                <a:moveTo>
                  <a:pt x="9525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Freeform 11"/>
          <p:cNvSpPr/>
          <p:nvPr/>
        </p:nvSpPr>
        <p:spPr>
          <a:xfrm>
            <a:off x="2762250" y="4391025"/>
            <a:ext cx="28576" cy="247651"/>
          </a:xfrm>
          <a:custGeom>
            <a:avLst/>
            <a:gdLst/>
            <a:ahLst/>
            <a:cxnLst/>
            <a:rect l="0" t="0" r="0" b="0"/>
            <a:pathLst>
              <a:path w="28576" h="247651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  <a:lnTo>
                  <a:pt x="0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85725"/>
                </a:lnTo>
                <a:lnTo>
                  <a:pt x="9525" y="95250"/>
                </a:lnTo>
                <a:lnTo>
                  <a:pt x="19050" y="104775"/>
                </a:lnTo>
                <a:lnTo>
                  <a:pt x="19050" y="114300"/>
                </a:lnTo>
                <a:lnTo>
                  <a:pt x="19050" y="123825"/>
                </a:lnTo>
                <a:lnTo>
                  <a:pt x="19050" y="142875"/>
                </a:lnTo>
                <a:lnTo>
                  <a:pt x="28575" y="152400"/>
                </a:lnTo>
                <a:lnTo>
                  <a:pt x="28575" y="161925"/>
                </a:lnTo>
                <a:lnTo>
                  <a:pt x="28575" y="171450"/>
                </a:lnTo>
                <a:lnTo>
                  <a:pt x="28575" y="180975"/>
                </a:lnTo>
                <a:lnTo>
                  <a:pt x="28575" y="190500"/>
                </a:lnTo>
                <a:lnTo>
                  <a:pt x="28575" y="200025"/>
                </a:lnTo>
                <a:lnTo>
                  <a:pt x="28575" y="209550"/>
                </a:lnTo>
                <a:lnTo>
                  <a:pt x="28575" y="219075"/>
                </a:lnTo>
                <a:lnTo>
                  <a:pt x="28575" y="219075"/>
                </a:lnTo>
                <a:lnTo>
                  <a:pt x="28575" y="228600"/>
                </a:lnTo>
                <a:lnTo>
                  <a:pt x="28575" y="238125"/>
                </a:lnTo>
                <a:lnTo>
                  <a:pt x="28575" y="247650"/>
                </a:lnTo>
                <a:lnTo>
                  <a:pt x="28575" y="2476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Freeform 12"/>
          <p:cNvSpPr/>
          <p:nvPr/>
        </p:nvSpPr>
        <p:spPr>
          <a:xfrm>
            <a:off x="3133725" y="4419600"/>
            <a:ext cx="133351" cy="180976"/>
          </a:xfrm>
          <a:custGeom>
            <a:avLst/>
            <a:gdLst/>
            <a:ahLst/>
            <a:cxnLst/>
            <a:rect l="0" t="0" r="0" b="0"/>
            <a:pathLst>
              <a:path w="133351" h="180976">
                <a:moveTo>
                  <a:pt x="0" y="57150"/>
                </a:moveTo>
                <a:lnTo>
                  <a:pt x="0" y="57150"/>
                </a:lnTo>
                <a:lnTo>
                  <a:pt x="0" y="57150"/>
                </a:lnTo>
                <a:lnTo>
                  <a:pt x="0" y="66675"/>
                </a:lnTo>
                <a:lnTo>
                  <a:pt x="0" y="66675"/>
                </a:lnTo>
                <a:lnTo>
                  <a:pt x="0" y="66675"/>
                </a:lnTo>
                <a:lnTo>
                  <a:pt x="0" y="66675"/>
                </a:lnTo>
                <a:lnTo>
                  <a:pt x="0" y="66675"/>
                </a:lnTo>
                <a:lnTo>
                  <a:pt x="9525" y="76200"/>
                </a:lnTo>
                <a:lnTo>
                  <a:pt x="9525" y="85725"/>
                </a:lnTo>
                <a:lnTo>
                  <a:pt x="9525" y="85725"/>
                </a:lnTo>
                <a:lnTo>
                  <a:pt x="9525" y="95250"/>
                </a:lnTo>
                <a:lnTo>
                  <a:pt x="9525" y="104775"/>
                </a:lnTo>
                <a:lnTo>
                  <a:pt x="9525" y="114300"/>
                </a:lnTo>
                <a:lnTo>
                  <a:pt x="9525" y="114300"/>
                </a:lnTo>
                <a:lnTo>
                  <a:pt x="9525" y="123825"/>
                </a:lnTo>
                <a:lnTo>
                  <a:pt x="9525" y="133350"/>
                </a:lnTo>
                <a:lnTo>
                  <a:pt x="19050" y="142875"/>
                </a:lnTo>
                <a:lnTo>
                  <a:pt x="19050" y="152400"/>
                </a:lnTo>
                <a:lnTo>
                  <a:pt x="19050" y="152400"/>
                </a:lnTo>
                <a:lnTo>
                  <a:pt x="19050" y="161925"/>
                </a:lnTo>
                <a:lnTo>
                  <a:pt x="19050" y="161925"/>
                </a:lnTo>
                <a:lnTo>
                  <a:pt x="19050" y="171450"/>
                </a:lnTo>
                <a:lnTo>
                  <a:pt x="19050" y="171450"/>
                </a:lnTo>
                <a:lnTo>
                  <a:pt x="19050" y="180975"/>
                </a:lnTo>
                <a:lnTo>
                  <a:pt x="19050" y="180975"/>
                </a:lnTo>
                <a:lnTo>
                  <a:pt x="19050" y="180975"/>
                </a:lnTo>
                <a:lnTo>
                  <a:pt x="19050" y="180975"/>
                </a:lnTo>
                <a:lnTo>
                  <a:pt x="19050" y="180975"/>
                </a:lnTo>
                <a:lnTo>
                  <a:pt x="19050" y="180975"/>
                </a:lnTo>
                <a:lnTo>
                  <a:pt x="19050" y="180975"/>
                </a:lnTo>
                <a:lnTo>
                  <a:pt x="19050" y="171450"/>
                </a:lnTo>
                <a:lnTo>
                  <a:pt x="19050" y="161925"/>
                </a:lnTo>
                <a:lnTo>
                  <a:pt x="19050" y="161925"/>
                </a:lnTo>
                <a:lnTo>
                  <a:pt x="19050" y="152400"/>
                </a:lnTo>
                <a:lnTo>
                  <a:pt x="19050" y="142875"/>
                </a:lnTo>
                <a:lnTo>
                  <a:pt x="9525" y="142875"/>
                </a:lnTo>
                <a:lnTo>
                  <a:pt x="9525" y="123825"/>
                </a:lnTo>
                <a:lnTo>
                  <a:pt x="9525" y="123825"/>
                </a:lnTo>
                <a:lnTo>
                  <a:pt x="9525" y="114300"/>
                </a:lnTo>
                <a:lnTo>
                  <a:pt x="9525" y="95250"/>
                </a:lnTo>
                <a:lnTo>
                  <a:pt x="9525" y="95250"/>
                </a:lnTo>
                <a:lnTo>
                  <a:pt x="9525" y="85725"/>
                </a:lnTo>
                <a:lnTo>
                  <a:pt x="9525" y="76200"/>
                </a:lnTo>
                <a:lnTo>
                  <a:pt x="0" y="66675"/>
                </a:lnTo>
                <a:lnTo>
                  <a:pt x="0" y="57150"/>
                </a:lnTo>
                <a:lnTo>
                  <a:pt x="9525" y="47625"/>
                </a:lnTo>
                <a:lnTo>
                  <a:pt x="0" y="38100"/>
                </a:lnTo>
                <a:lnTo>
                  <a:pt x="0" y="28575"/>
                </a:lnTo>
                <a:lnTo>
                  <a:pt x="0" y="28575"/>
                </a:lnTo>
                <a:lnTo>
                  <a:pt x="0" y="1905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19050" y="38100"/>
                </a:lnTo>
                <a:lnTo>
                  <a:pt x="19050" y="57150"/>
                </a:lnTo>
                <a:lnTo>
                  <a:pt x="28575" y="66675"/>
                </a:lnTo>
                <a:lnTo>
                  <a:pt x="28575" y="76200"/>
                </a:lnTo>
                <a:lnTo>
                  <a:pt x="38100" y="85725"/>
                </a:lnTo>
                <a:lnTo>
                  <a:pt x="47625" y="95250"/>
                </a:lnTo>
                <a:lnTo>
                  <a:pt x="47625" y="95250"/>
                </a:lnTo>
                <a:lnTo>
                  <a:pt x="57150" y="114300"/>
                </a:lnTo>
                <a:lnTo>
                  <a:pt x="66675" y="123825"/>
                </a:lnTo>
                <a:lnTo>
                  <a:pt x="76200" y="123825"/>
                </a:lnTo>
                <a:lnTo>
                  <a:pt x="76200" y="133350"/>
                </a:lnTo>
                <a:lnTo>
                  <a:pt x="85725" y="142875"/>
                </a:lnTo>
                <a:lnTo>
                  <a:pt x="95250" y="142875"/>
                </a:lnTo>
                <a:lnTo>
                  <a:pt x="104775" y="152400"/>
                </a:lnTo>
                <a:lnTo>
                  <a:pt x="104775" y="152400"/>
                </a:lnTo>
                <a:lnTo>
                  <a:pt x="114300" y="152400"/>
                </a:lnTo>
                <a:lnTo>
                  <a:pt x="114300" y="152400"/>
                </a:lnTo>
                <a:lnTo>
                  <a:pt x="123825" y="152400"/>
                </a:lnTo>
                <a:lnTo>
                  <a:pt x="123825" y="152400"/>
                </a:lnTo>
                <a:lnTo>
                  <a:pt x="133350" y="152400"/>
                </a:lnTo>
                <a:lnTo>
                  <a:pt x="133350" y="142875"/>
                </a:lnTo>
                <a:lnTo>
                  <a:pt x="133350" y="142875"/>
                </a:lnTo>
                <a:lnTo>
                  <a:pt x="133350" y="133350"/>
                </a:lnTo>
                <a:lnTo>
                  <a:pt x="133350" y="133350"/>
                </a:lnTo>
                <a:lnTo>
                  <a:pt x="133350" y="123825"/>
                </a:lnTo>
                <a:lnTo>
                  <a:pt x="133350" y="114300"/>
                </a:lnTo>
                <a:lnTo>
                  <a:pt x="133350" y="114300"/>
                </a:lnTo>
                <a:lnTo>
                  <a:pt x="133350" y="95250"/>
                </a:lnTo>
                <a:lnTo>
                  <a:pt x="133350" y="85725"/>
                </a:lnTo>
                <a:lnTo>
                  <a:pt x="133350" y="85725"/>
                </a:lnTo>
                <a:lnTo>
                  <a:pt x="133350" y="76200"/>
                </a:lnTo>
                <a:lnTo>
                  <a:pt x="133350" y="66675"/>
                </a:lnTo>
                <a:lnTo>
                  <a:pt x="133350" y="57150"/>
                </a:lnTo>
                <a:lnTo>
                  <a:pt x="133350" y="47625"/>
                </a:lnTo>
                <a:lnTo>
                  <a:pt x="123825" y="38100"/>
                </a:lnTo>
                <a:lnTo>
                  <a:pt x="123825" y="28575"/>
                </a:lnTo>
                <a:lnTo>
                  <a:pt x="123825" y="19050"/>
                </a:lnTo>
                <a:lnTo>
                  <a:pt x="123825" y="190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Freeform 13"/>
          <p:cNvSpPr/>
          <p:nvPr/>
        </p:nvSpPr>
        <p:spPr>
          <a:xfrm>
            <a:off x="3324225" y="4476750"/>
            <a:ext cx="66676" cy="133351"/>
          </a:xfrm>
          <a:custGeom>
            <a:avLst/>
            <a:gdLst/>
            <a:ahLst/>
            <a:cxnLst/>
            <a:rect l="0" t="0" r="0" b="0"/>
            <a:pathLst>
              <a:path w="66676" h="133351">
                <a:moveTo>
                  <a:pt x="19050" y="19050"/>
                </a:move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66675"/>
                </a:lnTo>
                <a:lnTo>
                  <a:pt x="0" y="76200"/>
                </a:lnTo>
                <a:lnTo>
                  <a:pt x="0" y="85725"/>
                </a:lnTo>
                <a:lnTo>
                  <a:pt x="0" y="95250"/>
                </a:lnTo>
                <a:lnTo>
                  <a:pt x="9525" y="104775"/>
                </a:lnTo>
                <a:lnTo>
                  <a:pt x="9525" y="104775"/>
                </a:lnTo>
                <a:lnTo>
                  <a:pt x="9525" y="114300"/>
                </a:lnTo>
                <a:lnTo>
                  <a:pt x="19050" y="114300"/>
                </a:lnTo>
                <a:lnTo>
                  <a:pt x="19050" y="123825"/>
                </a:lnTo>
                <a:lnTo>
                  <a:pt x="28575" y="123825"/>
                </a:lnTo>
                <a:lnTo>
                  <a:pt x="28575" y="133350"/>
                </a:lnTo>
                <a:lnTo>
                  <a:pt x="38100" y="133350"/>
                </a:lnTo>
                <a:lnTo>
                  <a:pt x="38100" y="133350"/>
                </a:lnTo>
                <a:lnTo>
                  <a:pt x="47625" y="133350"/>
                </a:lnTo>
                <a:lnTo>
                  <a:pt x="47625" y="133350"/>
                </a:lnTo>
                <a:lnTo>
                  <a:pt x="57150" y="133350"/>
                </a:lnTo>
                <a:lnTo>
                  <a:pt x="57150" y="133350"/>
                </a:lnTo>
                <a:lnTo>
                  <a:pt x="57150" y="133350"/>
                </a:lnTo>
                <a:lnTo>
                  <a:pt x="57150" y="123825"/>
                </a:lnTo>
                <a:lnTo>
                  <a:pt x="66675" y="123825"/>
                </a:lnTo>
                <a:lnTo>
                  <a:pt x="66675" y="123825"/>
                </a:lnTo>
                <a:lnTo>
                  <a:pt x="66675" y="114300"/>
                </a:lnTo>
                <a:lnTo>
                  <a:pt x="66675" y="104775"/>
                </a:lnTo>
                <a:lnTo>
                  <a:pt x="57150" y="104775"/>
                </a:lnTo>
                <a:lnTo>
                  <a:pt x="57150" y="95250"/>
                </a:lnTo>
                <a:lnTo>
                  <a:pt x="57150" y="85725"/>
                </a:lnTo>
                <a:lnTo>
                  <a:pt x="57150" y="85725"/>
                </a:lnTo>
                <a:lnTo>
                  <a:pt x="57150" y="76200"/>
                </a:lnTo>
                <a:lnTo>
                  <a:pt x="57150" y="66675"/>
                </a:lnTo>
                <a:lnTo>
                  <a:pt x="57150" y="57150"/>
                </a:lnTo>
                <a:lnTo>
                  <a:pt x="47625" y="47625"/>
                </a:lnTo>
                <a:lnTo>
                  <a:pt x="47625" y="38100"/>
                </a:lnTo>
                <a:lnTo>
                  <a:pt x="47625" y="38100"/>
                </a:lnTo>
                <a:lnTo>
                  <a:pt x="47625" y="28575"/>
                </a:lnTo>
                <a:lnTo>
                  <a:pt x="38100" y="19050"/>
                </a:lnTo>
                <a:lnTo>
                  <a:pt x="38100" y="9525"/>
                </a:lnTo>
                <a:lnTo>
                  <a:pt x="38100" y="0"/>
                </a:lnTo>
                <a:lnTo>
                  <a:pt x="381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Freeform 14"/>
          <p:cNvSpPr/>
          <p:nvPr/>
        </p:nvSpPr>
        <p:spPr>
          <a:xfrm>
            <a:off x="3419475" y="4514850"/>
            <a:ext cx="85726" cy="95251"/>
          </a:xfrm>
          <a:custGeom>
            <a:avLst/>
            <a:gdLst/>
            <a:ahLst/>
            <a:cxnLst/>
            <a:rect l="0" t="0" r="0" b="0"/>
            <a:pathLst>
              <a:path w="85726" h="95251">
                <a:moveTo>
                  <a:pt x="9525" y="28575"/>
                </a:move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66675"/>
                </a:lnTo>
                <a:lnTo>
                  <a:pt x="9525" y="76200"/>
                </a:lnTo>
                <a:lnTo>
                  <a:pt x="9525" y="76200"/>
                </a:lnTo>
                <a:lnTo>
                  <a:pt x="19050" y="85725"/>
                </a:lnTo>
                <a:lnTo>
                  <a:pt x="28575" y="85725"/>
                </a:lnTo>
                <a:lnTo>
                  <a:pt x="28575" y="95250"/>
                </a:lnTo>
                <a:lnTo>
                  <a:pt x="38100" y="95250"/>
                </a:lnTo>
                <a:lnTo>
                  <a:pt x="38100" y="95250"/>
                </a:lnTo>
                <a:lnTo>
                  <a:pt x="47625" y="95250"/>
                </a:lnTo>
                <a:lnTo>
                  <a:pt x="57150" y="95250"/>
                </a:lnTo>
                <a:lnTo>
                  <a:pt x="57150" y="85725"/>
                </a:lnTo>
                <a:lnTo>
                  <a:pt x="66675" y="85725"/>
                </a:lnTo>
                <a:lnTo>
                  <a:pt x="66675" y="85725"/>
                </a:lnTo>
                <a:lnTo>
                  <a:pt x="76200" y="76200"/>
                </a:lnTo>
                <a:lnTo>
                  <a:pt x="76200" y="76200"/>
                </a:lnTo>
                <a:lnTo>
                  <a:pt x="76200" y="66675"/>
                </a:lnTo>
                <a:lnTo>
                  <a:pt x="85725" y="66675"/>
                </a:lnTo>
                <a:lnTo>
                  <a:pt x="85725" y="57150"/>
                </a:lnTo>
                <a:lnTo>
                  <a:pt x="85725" y="47625"/>
                </a:lnTo>
                <a:lnTo>
                  <a:pt x="85725" y="47625"/>
                </a:lnTo>
                <a:lnTo>
                  <a:pt x="85725" y="38100"/>
                </a:lnTo>
                <a:lnTo>
                  <a:pt x="85725" y="28575"/>
                </a:lnTo>
                <a:lnTo>
                  <a:pt x="85725" y="28575"/>
                </a:lnTo>
                <a:lnTo>
                  <a:pt x="76200" y="19050"/>
                </a:lnTo>
                <a:lnTo>
                  <a:pt x="76200" y="0"/>
                </a:lnTo>
                <a:lnTo>
                  <a:pt x="762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Freeform 15"/>
          <p:cNvSpPr/>
          <p:nvPr/>
        </p:nvSpPr>
        <p:spPr>
          <a:xfrm>
            <a:off x="3543300" y="4476750"/>
            <a:ext cx="19051" cy="19051"/>
          </a:xfrm>
          <a:custGeom>
            <a:avLst/>
            <a:gdLst/>
            <a:ahLst/>
            <a:cxnLst/>
            <a:rect l="0" t="0" r="0" b="0"/>
            <a:pathLst>
              <a:path w="1905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19050"/>
                </a:lnTo>
                <a:lnTo>
                  <a:pt x="19050" y="190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Freeform 16"/>
          <p:cNvSpPr/>
          <p:nvPr/>
        </p:nvSpPr>
        <p:spPr>
          <a:xfrm>
            <a:off x="3533775" y="4552950"/>
            <a:ext cx="47626" cy="47626"/>
          </a:xfrm>
          <a:custGeom>
            <a:avLst/>
            <a:gdLst/>
            <a:ahLst/>
            <a:cxnLst/>
            <a:rect l="0" t="0" r="0" b="0"/>
            <a:pathLst>
              <a:path w="47626" h="47626">
                <a:moveTo>
                  <a:pt x="47625" y="0"/>
                </a:moveTo>
                <a:lnTo>
                  <a:pt x="38100" y="9525"/>
                </a:lnTo>
                <a:lnTo>
                  <a:pt x="38100" y="19050"/>
                </a:lnTo>
                <a:lnTo>
                  <a:pt x="28575" y="28575"/>
                </a:lnTo>
                <a:lnTo>
                  <a:pt x="28575" y="38100"/>
                </a:lnTo>
                <a:lnTo>
                  <a:pt x="28575" y="38100"/>
                </a:lnTo>
                <a:lnTo>
                  <a:pt x="19050" y="47625"/>
                </a:lnTo>
                <a:lnTo>
                  <a:pt x="19050" y="47625"/>
                </a:lnTo>
                <a:lnTo>
                  <a:pt x="9525" y="47625"/>
                </a:lnTo>
                <a:lnTo>
                  <a:pt x="9525" y="47625"/>
                </a:lnTo>
                <a:lnTo>
                  <a:pt x="9525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Freeform 17"/>
          <p:cNvSpPr/>
          <p:nvPr/>
        </p:nvSpPr>
        <p:spPr>
          <a:xfrm>
            <a:off x="3781425" y="4448175"/>
            <a:ext cx="95251" cy="190501"/>
          </a:xfrm>
          <a:custGeom>
            <a:avLst/>
            <a:gdLst/>
            <a:ahLst/>
            <a:cxnLst/>
            <a:rect l="0" t="0" r="0" b="0"/>
            <a:pathLst>
              <a:path w="95251" h="1905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9525" y="38100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19050" y="76200"/>
                </a:lnTo>
                <a:lnTo>
                  <a:pt x="19050" y="85725"/>
                </a:lnTo>
                <a:lnTo>
                  <a:pt x="19050" y="95250"/>
                </a:lnTo>
                <a:lnTo>
                  <a:pt x="19050" y="104775"/>
                </a:lnTo>
                <a:lnTo>
                  <a:pt x="19050" y="114300"/>
                </a:lnTo>
                <a:lnTo>
                  <a:pt x="28575" y="123825"/>
                </a:lnTo>
                <a:lnTo>
                  <a:pt x="28575" y="133350"/>
                </a:lnTo>
                <a:lnTo>
                  <a:pt x="28575" y="142875"/>
                </a:lnTo>
                <a:lnTo>
                  <a:pt x="28575" y="152400"/>
                </a:lnTo>
                <a:lnTo>
                  <a:pt x="28575" y="161925"/>
                </a:lnTo>
                <a:lnTo>
                  <a:pt x="38100" y="161925"/>
                </a:lnTo>
                <a:lnTo>
                  <a:pt x="38100" y="171450"/>
                </a:lnTo>
                <a:lnTo>
                  <a:pt x="47625" y="180975"/>
                </a:lnTo>
                <a:lnTo>
                  <a:pt x="47625" y="180975"/>
                </a:lnTo>
                <a:lnTo>
                  <a:pt x="47625" y="190500"/>
                </a:lnTo>
                <a:lnTo>
                  <a:pt x="57150" y="190500"/>
                </a:lnTo>
                <a:lnTo>
                  <a:pt x="57150" y="190500"/>
                </a:lnTo>
                <a:lnTo>
                  <a:pt x="66675" y="190500"/>
                </a:lnTo>
                <a:lnTo>
                  <a:pt x="66675" y="190500"/>
                </a:lnTo>
                <a:lnTo>
                  <a:pt x="66675" y="190500"/>
                </a:lnTo>
                <a:lnTo>
                  <a:pt x="76200" y="190500"/>
                </a:lnTo>
                <a:lnTo>
                  <a:pt x="76200" y="180975"/>
                </a:lnTo>
                <a:lnTo>
                  <a:pt x="76200" y="180975"/>
                </a:lnTo>
                <a:lnTo>
                  <a:pt x="76200" y="171450"/>
                </a:lnTo>
                <a:lnTo>
                  <a:pt x="85725" y="171450"/>
                </a:lnTo>
                <a:lnTo>
                  <a:pt x="85725" y="161925"/>
                </a:lnTo>
                <a:lnTo>
                  <a:pt x="85725" y="152400"/>
                </a:lnTo>
                <a:lnTo>
                  <a:pt x="85725" y="142875"/>
                </a:lnTo>
                <a:lnTo>
                  <a:pt x="95250" y="133350"/>
                </a:lnTo>
                <a:lnTo>
                  <a:pt x="95250" y="123825"/>
                </a:lnTo>
                <a:lnTo>
                  <a:pt x="95250" y="114300"/>
                </a:lnTo>
                <a:lnTo>
                  <a:pt x="95250" y="104775"/>
                </a:lnTo>
                <a:lnTo>
                  <a:pt x="95250" y="95250"/>
                </a:lnTo>
                <a:lnTo>
                  <a:pt x="95250" y="85725"/>
                </a:lnTo>
                <a:lnTo>
                  <a:pt x="95250" y="66675"/>
                </a:lnTo>
                <a:lnTo>
                  <a:pt x="85725" y="57150"/>
                </a:lnTo>
                <a:lnTo>
                  <a:pt x="85725" y="57150"/>
                </a:lnTo>
                <a:lnTo>
                  <a:pt x="76200" y="38100"/>
                </a:lnTo>
                <a:lnTo>
                  <a:pt x="76200" y="38100"/>
                </a:lnTo>
                <a:lnTo>
                  <a:pt x="76200" y="28575"/>
                </a:lnTo>
                <a:lnTo>
                  <a:pt x="66675" y="19050"/>
                </a:lnTo>
                <a:lnTo>
                  <a:pt x="66675" y="0"/>
                </a:lnTo>
                <a:lnTo>
                  <a:pt x="6667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Freeform 18"/>
          <p:cNvSpPr/>
          <p:nvPr/>
        </p:nvSpPr>
        <p:spPr>
          <a:xfrm>
            <a:off x="3886200" y="4495800"/>
            <a:ext cx="57151" cy="133351"/>
          </a:xfrm>
          <a:custGeom>
            <a:avLst/>
            <a:gdLst/>
            <a:ahLst/>
            <a:cxnLst/>
            <a:rect l="0" t="0" r="0" b="0"/>
            <a:pathLst>
              <a:path w="57151" h="133351">
                <a:moveTo>
                  <a:pt x="28575" y="19050"/>
                </a:moveTo>
                <a:lnTo>
                  <a:pt x="28575" y="19050"/>
                </a:lnTo>
                <a:lnTo>
                  <a:pt x="19050" y="28575"/>
                </a:lnTo>
                <a:lnTo>
                  <a:pt x="19050" y="38100"/>
                </a:lnTo>
                <a:lnTo>
                  <a:pt x="19050" y="38100"/>
                </a:lnTo>
                <a:lnTo>
                  <a:pt x="19050" y="47625"/>
                </a:lnTo>
                <a:lnTo>
                  <a:pt x="9525" y="47625"/>
                </a:lnTo>
                <a:lnTo>
                  <a:pt x="9525" y="57150"/>
                </a:lnTo>
                <a:lnTo>
                  <a:pt x="0" y="66675"/>
                </a:lnTo>
                <a:lnTo>
                  <a:pt x="0" y="66675"/>
                </a:lnTo>
                <a:lnTo>
                  <a:pt x="0" y="76200"/>
                </a:lnTo>
                <a:lnTo>
                  <a:pt x="0" y="85725"/>
                </a:lnTo>
                <a:lnTo>
                  <a:pt x="0" y="95250"/>
                </a:lnTo>
                <a:lnTo>
                  <a:pt x="0" y="95250"/>
                </a:lnTo>
                <a:lnTo>
                  <a:pt x="0" y="104775"/>
                </a:lnTo>
                <a:lnTo>
                  <a:pt x="0" y="104775"/>
                </a:lnTo>
                <a:lnTo>
                  <a:pt x="0" y="114300"/>
                </a:lnTo>
                <a:lnTo>
                  <a:pt x="9525" y="114300"/>
                </a:lnTo>
                <a:lnTo>
                  <a:pt x="9525" y="123825"/>
                </a:lnTo>
                <a:lnTo>
                  <a:pt x="19050" y="123825"/>
                </a:lnTo>
                <a:lnTo>
                  <a:pt x="19050" y="123825"/>
                </a:lnTo>
                <a:lnTo>
                  <a:pt x="19050" y="133350"/>
                </a:lnTo>
                <a:lnTo>
                  <a:pt x="28575" y="123825"/>
                </a:lnTo>
                <a:lnTo>
                  <a:pt x="28575" y="123825"/>
                </a:lnTo>
                <a:lnTo>
                  <a:pt x="38100" y="123825"/>
                </a:lnTo>
                <a:lnTo>
                  <a:pt x="38100" y="114300"/>
                </a:lnTo>
                <a:lnTo>
                  <a:pt x="47625" y="114300"/>
                </a:lnTo>
                <a:lnTo>
                  <a:pt x="47625" y="104775"/>
                </a:lnTo>
                <a:lnTo>
                  <a:pt x="47625" y="104775"/>
                </a:lnTo>
                <a:lnTo>
                  <a:pt x="57150" y="95250"/>
                </a:lnTo>
                <a:lnTo>
                  <a:pt x="57150" y="85725"/>
                </a:lnTo>
                <a:lnTo>
                  <a:pt x="57150" y="76200"/>
                </a:lnTo>
                <a:lnTo>
                  <a:pt x="57150" y="66675"/>
                </a:lnTo>
                <a:lnTo>
                  <a:pt x="57150" y="57150"/>
                </a:lnTo>
                <a:lnTo>
                  <a:pt x="47625" y="47625"/>
                </a:lnTo>
                <a:lnTo>
                  <a:pt x="47625" y="47625"/>
                </a:lnTo>
                <a:lnTo>
                  <a:pt x="47625" y="38100"/>
                </a:lnTo>
                <a:lnTo>
                  <a:pt x="47625" y="28575"/>
                </a:lnTo>
                <a:lnTo>
                  <a:pt x="47625" y="19050"/>
                </a:lnTo>
                <a:lnTo>
                  <a:pt x="47625" y="9525"/>
                </a:lnTo>
                <a:lnTo>
                  <a:pt x="38100" y="9525"/>
                </a:lnTo>
                <a:lnTo>
                  <a:pt x="38100" y="0"/>
                </a:lnTo>
                <a:lnTo>
                  <a:pt x="381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Freeform 19"/>
          <p:cNvSpPr/>
          <p:nvPr/>
        </p:nvSpPr>
        <p:spPr>
          <a:xfrm>
            <a:off x="3971925" y="4514850"/>
            <a:ext cx="66676" cy="114301"/>
          </a:xfrm>
          <a:custGeom>
            <a:avLst/>
            <a:gdLst/>
            <a:ahLst/>
            <a:cxnLst/>
            <a:rect l="0" t="0" r="0" b="0"/>
            <a:pathLst>
              <a:path w="66676" h="114301">
                <a:moveTo>
                  <a:pt x="9525" y="47625"/>
                </a:moveTo>
                <a:lnTo>
                  <a:pt x="9525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76200"/>
                </a:lnTo>
                <a:lnTo>
                  <a:pt x="0" y="85725"/>
                </a:lnTo>
                <a:lnTo>
                  <a:pt x="0" y="85725"/>
                </a:lnTo>
                <a:lnTo>
                  <a:pt x="0" y="95250"/>
                </a:lnTo>
                <a:lnTo>
                  <a:pt x="9525" y="95250"/>
                </a:lnTo>
                <a:lnTo>
                  <a:pt x="9525" y="95250"/>
                </a:lnTo>
                <a:lnTo>
                  <a:pt x="9525" y="104775"/>
                </a:lnTo>
                <a:lnTo>
                  <a:pt x="19050" y="104775"/>
                </a:lnTo>
                <a:lnTo>
                  <a:pt x="19050" y="104775"/>
                </a:lnTo>
                <a:lnTo>
                  <a:pt x="28575" y="104775"/>
                </a:lnTo>
                <a:lnTo>
                  <a:pt x="28575" y="114300"/>
                </a:lnTo>
                <a:lnTo>
                  <a:pt x="38100" y="104775"/>
                </a:lnTo>
                <a:lnTo>
                  <a:pt x="38100" y="104775"/>
                </a:lnTo>
                <a:lnTo>
                  <a:pt x="47625" y="104775"/>
                </a:lnTo>
                <a:lnTo>
                  <a:pt x="47625" y="104775"/>
                </a:lnTo>
                <a:lnTo>
                  <a:pt x="57150" y="95250"/>
                </a:lnTo>
                <a:lnTo>
                  <a:pt x="57150" y="95250"/>
                </a:lnTo>
                <a:lnTo>
                  <a:pt x="66675" y="95250"/>
                </a:lnTo>
                <a:lnTo>
                  <a:pt x="66675" y="85725"/>
                </a:lnTo>
                <a:lnTo>
                  <a:pt x="66675" y="85725"/>
                </a:lnTo>
                <a:lnTo>
                  <a:pt x="66675" y="76200"/>
                </a:lnTo>
                <a:lnTo>
                  <a:pt x="66675" y="66675"/>
                </a:lnTo>
                <a:lnTo>
                  <a:pt x="66675" y="66675"/>
                </a:lnTo>
                <a:lnTo>
                  <a:pt x="66675" y="57150"/>
                </a:lnTo>
                <a:lnTo>
                  <a:pt x="66675" y="47625"/>
                </a:lnTo>
                <a:lnTo>
                  <a:pt x="66675" y="47625"/>
                </a:lnTo>
                <a:lnTo>
                  <a:pt x="66675" y="38100"/>
                </a:lnTo>
                <a:lnTo>
                  <a:pt x="66675" y="28575"/>
                </a:lnTo>
                <a:lnTo>
                  <a:pt x="57150" y="28575"/>
                </a:lnTo>
                <a:lnTo>
                  <a:pt x="57150" y="19050"/>
                </a:lnTo>
                <a:lnTo>
                  <a:pt x="57150" y="19050"/>
                </a:lnTo>
                <a:lnTo>
                  <a:pt x="47625" y="0"/>
                </a:lnTo>
                <a:lnTo>
                  <a:pt x="4762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Freeform 20"/>
          <p:cNvSpPr/>
          <p:nvPr/>
        </p:nvSpPr>
        <p:spPr>
          <a:xfrm>
            <a:off x="4095750" y="4505325"/>
            <a:ext cx="9526" cy="1"/>
          </a:xfrm>
          <a:custGeom>
            <a:avLst/>
            <a:gdLst/>
            <a:ahLst/>
            <a:cxnLst/>
            <a:rect l="0" t="0" r="0" b="0"/>
            <a:pathLst>
              <a:path w="9526" h="1">
                <a:moveTo>
                  <a:pt x="9525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Freeform 21"/>
          <p:cNvSpPr/>
          <p:nvPr/>
        </p:nvSpPr>
        <p:spPr>
          <a:xfrm>
            <a:off x="4048125" y="4514850"/>
            <a:ext cx="47626" cy="85726"/>
          </a:xfrm>
          <a:custGeom>
            <a:avLst/>
            <a:gdLst/>
            <a:ahLst/>
            <a:cxnLst/>
            <a:rect l="0" t="0" r="0" b="0"/>
            <a:pathLst>
              <a:path w="47626" h="85726">
                <a:moveTo>
                  <a:pt x="47625" y="0"/>
                </a:moveTo>
                <a:lnTo>
                  <a:pt x="47625" y="9525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47625" y="38100"/>
                </a:lnTo>
                <a:lnTo>
                  <a:pt x="47625" y="47625"/>
                </a:lnTo>
                <a:lnTo>
                  <a:pt x="47625" y="47625"/>
                </a:lnTo>
                <a:lnTo>
                  <a:pt x="47625" y="57150"/>
                </a:lnTo>
                <a:lnTo>
                  <a:pt x="47625" y="66675"/>
                </a:lnTo>
                <a:lnTo>
                  <a:pt x="38100" y="66675"/>
                </a:lnTo>
                <a:lnTo>
                  <a:pt x="38100" y="66675"/>
                </a:lnTo>
                <a:lnTo>
                  <a:pt x="38100" y="76200"/>
                </a:lnTo>
                <a:lnTo>
                  <a:pt x="38100" y="76200"/>
                </a:lnTo>
                <a:lnTo>
                  <a:pt x="28575" y="76200"/>
                </a:lnTo>
                <a:lnTo>
                  <a:pt x="28575" y="85725"/>
                </a:lnTo>
                <a:lnTo>
                  <a:pt x="28575" y="85725"/>
                </a:lnTo>
                <a:lnTo>
                  <a:pt x="19050" y="85725"/>
                </a:lnTo>
                <a:lnTo>
                  <a:pt x="19050" y="85725"/>
                </a:lnTo>
                <a:lnTo>
                  <a:pt x="19050" y="85725"/>
                </a:lnTo>
                <a:lnTo>
                  <a:pt x="9525" y="85725"/>
                </a:lnTo>
                <a:lnTo>
                  <a:pt x="9525" y="85725"/>
                </a:lnTo>
                <a:lnTo>
                  <a:pt x="9525" y="85725"/>
                </a:lnTo>
                <a:lnTo>
                  <a:pt x="0" y="85725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Freeform 22"/>
          <p:cNvSpPr/>
          <p:nvPr/>
        </p:nvSpPr>
        <p:spPr>
          <a:xfrm>
            <a:off x="4457700" y="4486275"/>
            <a:ext cx="19051" cy="133351"/>
          </a:xfrm>
          <a:custGeom>
            <a:avLst/>
            <a:gdLst/>
            <a:ahLst/>
            <a:cxnLst/>
            <a:rect l="0" t="0" r="0" b="0"/>
            <a:pathLst>
              <a:path w="19051" h="133351">
                <a:moveTo>
                  <a:pt x="9525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47625"/>
                </a:lnTo>
                <a:lnTo>
                  <a:pt x="9525" y="57150"/>
                </a:lnTo>
                <a:lnTo>
                  <a:pt x="0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76200"/>
                </a:lnTo>
                <a:lnTo>
                  <a:pt x="0" y="85725"/>
                </a:lnTo>
                <a:lnTo>
                  <a:pt x="0" y="95250"/>
                </a:lnTo>
                <a:lnTo>
                  <a:pt x="0" y="95250"/>
                </a:lnTo>
                <a:lnTo>
                  <a:pt x="0" y="104775"/>
                </a:lnTo>
                <a:lnTo>
                  <a:pt x="0" y="114300"/>
                </a:lnTo>
                <a:lnTo>
                  <a:pt x="0" y="114300"/>
                </a:lnTo>
                <a:lnTo>
                  <a:pt x="9525" y="123825"/>
                </a:lnTo>
                <a:lnTo>
                  <a:pt x="9525" y="123825"/>
                </a:lnTo>
                <a:lnTo>
                  <a:pt x="9525" y="123825"/>
                </a:lnTo>
                <a:lnTo>
                  <a:pt x="19050" y="133350"/>
                </a:lnTo>
                <a:lnTo>
                  <a:pt x="19050" y="1333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Freeform 23"/>
          <p:cNvSpPr/>
          <p:nvPr/>
        </p:nvSpPr>
        <p:spPr>
          <a:xfrm>
            <a:off x="4391025" y="4457700"/>
            <a:ext cx="133351" cy="1"/>
          </a:xfrm>
          <a:custGeom>
            <a:avLst/>
            <a:gdLst/>
            <a:ahLst/>
            <a:cxnLst/>
            <a:rect l="0" t="0" r="0" b="0"/>
            <a:pathLst>
              <a:path w="133351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Freeform 24"/>
          <p:cNvSpPr/>
          <p:nvPr/>
        </p:nvSpPr>
        <p:spPr>
          <a:xfrm>
            <a:off x="4371975" y="4552950"/>
            <a:ext cx="180976" cy="47626"/>
          </a:xfrm>
          <a:custGeom>
            <a:avLst/>
            <a:gdLst/>
            <a:ahLst/>
            <a:cxnLst/>
            <a:rect l="0" t="0" r="0" b="0"/>
            <a:pathLst>
              <a:path w="180976" h="476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19050"/>
                </a:lnTo>
                <a:lnTo>
                  <a:pt x="95250" y="19050"/>
                </a:lnTo>
                <a:lnTo>
                  <a:pt x="95250" y="19050"/>
                </a:lnTo>
                <a:lnTo>
                  <a:pt x="104775" y="19050"/>
                </a:lnTo>
                <a:lnTo>
                  <a:pt x="104775" y="28575"/>
                </a:lnTo>
                <a:lnTo>
                  <a:pt x="114300" y="28575"/>
                </a:lnTo>
                <a:lnTo>
                  <a:pt x="123825" y="28575"/>
                </a:lnTo>
                <a:lnTo>
                  <a:pt x="133350" y="28575"/>
                </a:lnTo>
                <a:lnTo>
                  <a:pt x="133350" y="28575"/>
                </a:lnTo>
                <a:lnTo>
                  <a:pt x="142875" y="38100"/>
                </a:lnTo>
                <a:lnTo>
                  <a:pt x="152400" y="38100"/>
                </a:lnTo>
                <a:lnTo>
                  <a:pt x="152400" y="38100"/>
                </a:lnTo>
                <a:lnTo>
                  <a:pt x="161925" y="38100"/>
                </a:lnTo>
                <a:lnTo>
                  <a:pt x="161925" y="38100"/>
                </a:lnTo>
                <a:lnTo>
                  <a:pt x="171450" y="47625"/>
                </a:lnTo>
                <a:lnTo>
                  <a:pt x="171450" y="47625"/>
                </a:lnTo>
                <a:lnTo>
                  <a:pt x="171450" y="47625"/>
                </a:lnTo>
                <a:lnTo>
                  <a:pt x="180975" y="47625"/>
                </a:lnTo>
                <a:lnTo>
                  <a:pt x="180975" y="4762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Freeform 25"/>
          <p:cNvSpPr/>
          <p:nvPr/>
        </p:nvSpPr>
        <p:spPr>
          <a:xfrm>
            <a:off x="4610100" y="4448175"/>
            <a:ext cx="19051" cy="152401"/>
          </a:xfrm>
          <a:custGeom>
            <a:avLst/>
            <a:gdLst/>
            <a:ahLst/>
            <a:cxnLst/>
            <a:rect l="0" t="0" r="0" b="0"/>
            <a:pathLst>
              <a:path w="19051" h="152401">
                <a:moveTo>
                  <a:pt x="19050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76200"/>
                </a:lnTo>
                <a:lnTo>
                  <a:pt x="9525" y="85725"/>
                </a:lnTo>
                <a:lnTo>
                  <a:pt x="9525" y="85725"/>
                </a:lnTo>
                <a:lnTo>
                  <a:pt x="9525" y="95250"/>
                </a:lnTo>
                <a:lnTo>
                  <a:pt x="9525" y="104775"/>
                </a:lnTo>
                <a:lnTo>
                  <a:pt x="9525" y="114300"/>
                </a:lnTo>
                <a:lnTo>
                  <a:pt x="9525" y="123825"/>
                </a:lnTo>
                <a:lnTo>
                  <a:pt x="0" y="123825"/>
                </a:lnTo>
                <a:lnTo>
                  <a:pt x="0" y="133350"/>
                </a:lnTo>
                <a:lnTo>
                  <a:pt x="9525" y="133350"/>
                </a:lnTo>
                <a:lnTo>
                  <a:pt x="9525" y="152400"/>
                </a:lnTo>
                <a:lnTo>
                  <a:pt x="9525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Freeform 26"/>
          <p:cNvSpPr/>
          <p:nvPr/>
        </p:nvSpPr>
        <p:spPr>
          <a:xfrm>
            <a:off x="4676775" y="4486275"/>
            <a:ext cx="66676" cy="95251"/>
          </a:xfrm>
          <a:custGeom>
            <a:avLst/>
            <a:gdLst/>
            <a:ahLst/>
            <a:cxnLst/>
            <a:rect l="0" t="0" r="0" b="0"/>
            <a:pathLst>
              <a:path w="66676" h="95251">
                <a:moveTo>
                  <a:pt x="66675" y="9525"/>
                </a:moveTo>
                <a:lnTo>
                  <a:pt x="66675" y="9525"/>
                </a:lnTo>
                <a:lnTo>
                  <a:pt x="57150" y="9525"/>
                </a:lnTo>
                <a:lnTo>
                  <a:pt x="57150" y="0"/>
                </a:lnTo>
                <a:lnTo>
                  <a:pt x="57150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19050" y="19050"/>
                </a:lnTo>
                <a:lnTo>
                  <a:pt x="19050" y="19050"/>
                </a:lnTo>
                <a:lnTo>
                  <a:pt x="19050" y="19050"/>
                </a:lnTo>
                <a:lnTo>
                  <a:pt x="19050" y="28575"/>
                </a:lnTo>
                <a:lnTo>
                  <a:pt x="28575" y="28575"/>
                </a:lnTo>
                <a:lnTo>
                  <a:pt x="28575" y="38100"/>
                </a:lnTo>
                <a:lnTo>
                  <a:pt x="28575" y="38100"/>
                </a:lnTo>
                <a:lnTo>
                  <a:pt x="28575" y="47625"/>
                </a:lnTo>
                <a:lnTo>
                  <a:pt x="38100" y="47625"/>
                </a:lnTo>
                <a:lnTo>
                  <a:pt x="38100" y="47625"/>
                </a:lnTo>
                <a:lnTo>
                  <a:pt x="38100" y="57150"/>
                </a:lnTo>
                <a:lnTo>
                  <a:pt x="38100" y="57150"/>
                </a:lnTo>
                <a:lnTo>
                  <a:pt x="38100" y="66675"/>
                </a:lnTo>
                <a:lnTo>
                  <a:pt x="47625" y="66675"/>
                </a:lnTo>
                <a:lnTo>
                  <a:pt x="47625" y="66675"/>
                </a:lnTo>
                <a:lnTo>
                  <a:pt x="47625" y="76200"/>
                </a:lnTo>
                <a:lnTo>
                  <a:pt x="47625" y="76200"/>
                </a:lnTo>
                <a:lnTo>
                  <a:pt x="47625" y="76200"/>
                </a:lnTo>
                <a:lnTo>
                  <a:pt x="47625" y="85725"/>
                </a:lnTo>
                <a:lnTo>
                  <a:pt x="47625" y="85725"/>
                </a:lnTo>
                <a:lnTo>
                  <a:pt x="47625" y="85725"/>
                </a:lnTo>
                <a:lnTo>
                  <a:pt x="47625" y="85725"/>
                </a:lnTo>
                <a:lnTo>
                  <a:pt x="47625" y="85725"/>
                </a:lnTo>
                <a:lnTo>
                  <a:pt x="38100" y="95250"/>
                </a:lnTo>
                <a:lnTo>
                  <a:pt x="38100" y="95250"/>
                </a:lnTo>
                <a:lnTo>
                  <a:pt x="38100" y="95250"/>
                </a:lnTo>
                <a:lnTo>
                  <a:pt x="38100" y="95250"/>
                </a:lnTo>
                <a:lnTo>
                  <a:pt x="38100" y="95250"/>
                </a:lnTo>
                <a:lnTo>
                  <a:pt x="28575" y="95250"/>
                </a:lnTo>
                <a:lnTo>
                  <a:pt x="28575" y="95250"/>
                </a:lnTo>
                <a:lnTo>
                  <a:pt x="19050" y="95250"/>
                </a:lnTo>
                <a:lnTo>
                  <a:pt x="19050" y="95250"/>
                </a:lnTo>
                <a:lnTo>
                  <a:pt x="9525" y="95250"/>
                </a:lnTo>
                <a:lnTo>
                  <a:pt x="9525" y="95250"/>
                </a:lnTo>
                <a:lnTo>
                  <a:pt x="0" y="95250"/>
                </a:lnTo>
                <a:lnTo>
                  <a:pt x="0" y="952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119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verbes</a:t>
            </a:r>
            <a:r>
              <a:rPr lang="en-CA" dirty="0" smtClean="0"/>
              <a:t> en 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err="1" smtClean="0"/>
              <a:t>L’infinitif</a:t>
            </a:r>
            <a:r>
              <a:rPr lang="en-CA" dirty="0" smtClean="0"/>
              <a:t> + la </a:t>
            </a:r>
            <a:r>
              <a:rPr lang="en-CA" dirty="0" err="1" smtClean="0"/>
              <a:t>terminaison</a:t>
            </a:r>
            <a:endParaRPr lang="en-CA" dirty="0" smtClean="0"/>
          </a:p>
          <a:p>
            <a:endParaRPr lang="en-CA" dirty="0"/>
          </a:p>
          <a:p>
            <a:r>
              <a:rPr lang="en-CA" dirty="0" err="1" smtClean="0"/>
              <a:t>Exemple</a:t>
            </a:r>
            <a:r>
              <a:rPr lang="en-CA" dirty="0" smtClean="0"/>
              <a:t>: </a:t>
            </a:r>
          </a:p>
          <a:p>
            <a:pPr marL="525780" indent="-457200">
              <a:buAutoNum type="arabicPeriod"/>
            </a:pPr>
            <a:r>
              <a:rPr lang="en-CA" dirty="0" err="1" smtClean="0"/>
              <a:t>J’</a:t>
            </a:r>
            <a:r>
              <a:rPr lang="en-CA" b="1" dirty="0" err="1" smtClean="0"/>
              <a:t>aimer</a:t>
            </a:r>
            <a:r>
              <a:rPr lang="en-CA" dirty="0" err="1" smtClean="0">
                <a:solidFill>
                  <a:schemeClr val="accent1"/>
                </a:solidFill>
              </a:rPr>
              <a:t>ais</a:t>
            </a:r>
            <a:r>
              <a:rPr lang="en-CA" dirty="0" smtClean="0"/>
              <a:t> manger </a:t>
            </a:r>
            <a:r>
              <a:rPr lang="en-CA" dirty="0" err="1" smtClean="0"/>
              <a:t>une</a:t>
            </a:r>
            <a:r>
              <a:rPr lang="en-CA" dirty="0" smtClean="0"/>
              <a:t> </a:t>
            </a:r>
            <a:r>
              <a:rPr lang="en-CA" dirty="0" err="1" smtClean="0"/>
              <a:t>tarte</a:t>
            </a:r>
            <a:r>
              <a:rPr lang="en-CA" dirty="0" smtClean="0"/>
              <a:t> au </a:t>
            </a:r>
            <a:r>
              <a:rPr lang="en-CA" dirty="0" err="1" smtClean="0"/>
              <a:t>sucre</a:t>
            </a:r>
            <a:r>
              <a:rPr lang="en-CA" dirty="0" smtClean="0"/>
              <a:t> pour dessert. </a:t>
            </a:r>
          </a:p>
          <a:p>
            <a:pPr marL="525780" indent="-457200">
              <a:buAutoNum type="arabicPeriod"/>
            </a:pPr>
            <a:r>
              <a:rPr lang="en-CA" dirty="0" err="1" smtClean="0"/>
              <a:t>Est-ce</a:t>
            </a:r>
            <a:r>
              <a:rPr lang="en-CA" dirty="0" smtClean="0"/>
              <a:t> </a:t>
            </a:r>
            <a:r>
              <a:rPr lang="en-CA" dirty="0" err="1" smtClean="0"/>
              <a:t>que</a:t>
            </a:r>
            <a:r>
              <a:rPr lang="en-CA" dirty="0" smtClean="0"/>
              <a:t> </a:t>
            </a:r>
            <a:r>
              <a:rPr lang="en-CA" dirty="0" err="1" smtClean="0"/>
              <a:t>vous</a:t>
            </a:r>
            <a:r>
              <a:rPr lang="en-CA" dirty="0" smtClean="0"/>
              <a:t> </a:t>
            </a:r>
            <a:r>
              <a:rPr lang="en-CA" b="1" dirty="0" err="1" smtClean="0"/>
              <a:t>patiner</a:t>
            </a:r>
            <a:r>
              <a:rPr lang="en-CA" dirty="0" err="1" smtClean="0"/>
              <a:t>i</a:t>
            </a:r>
            <a:r>
              <a:rPr lang="en-CA" dirty="0" err="1" smtClean="0">
                <a:solidFill>
                  <a:schemeClr val="accent1"/>
                </a:solidFill>
              </a:rPr>
              <a:t>ez</a:t>
            </a:r>
            <a:r>
              <a:rPr lang="en-CA" dirty="0" smtClean="0"/>
              <a:t> </a:t>
            </a:r>
            <a:r>
              <a:rPr lang="en-CA" dirty="0" err="1" smtClean="0"/>
              <a:t>si</a:t>
            </a:r>
            <a:r>
              <a:rPr lang="en-CA" dirty="0" smtClean="0"/>
              <a:t> </a:t>
            </a:r>
            <a:r>
              <a:rPr lang="en-CA" dirty="0" err="1" smtClean="0"/>
              <a:t>vous</a:t>
            </a:r>
            <a:r>
              <a:rPr lang="en-CA" dirty="0" smtClean="0"/>
              <a:t> </a:t>
            </a:r>
            <a:r>
              <a:rPr lang="en-CA" dirty="0" err="1" smtClean="0"/>
              <a:t>auriez</a:t>
            </a:r>
            <a:r>
              <a:rPr lang="en-CA" dirty="0" smtClean="0"/>
              <a:t> des </a:t>
            </a:r>
            <a:r>
              <a:rPr lang="en-CA" dirty="0" err="1" smtClean="0"/>
              <a:t>patins</a:t>
            </a:r>
            <a:r>
              <a:rPr lang="en-CA" dirty="0" smtClean="0"/>
              <a:t>?</a:t>
            </a:r>
            <a:endParaRPr lang="en-CA" dirty="0"/>
          </a:p>
        </p:txBody>
      </p:sp>
      <p:sp>
        <p:nvSpPr>
          <p:cNvPr id="4" name="Freeform 3"/>
          <p:cNvSpPr/>
          <p:nvPr/>
        </p:nvSpPr>
        <p:spPr>
          <a:xfrm>
            <a:off x="1343025" y="3248025"/>
            <a:ext cx="1381126" cy="85726"/>
          </a:xfrm>
          <a:custGeom>
            <a:avLst/>
            <a:gdLst/>
            <a:ahLst/>
            <a:cxnLst/>
            <a:rect l="0" t="0" r="0" b="0"/>
            <a:pathLst>
              <a:path w="1381126" h="857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0"/>
                </a:lnTo>
                <a:lnTo>
                  <a:pt x="19050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200025" y="0"/>
                </a:lnTo>
                <a:lnTo>
                  <a:pt x="219075" y="0"/>
                </a:lnTo>
                <a:lnTo>
                  <a:pt x="238125" y="0"/>
                </a:lnTo>
                <a:lnTo>
                  <a:pt x="266700" y="0"/>
                </a:lnTo>
                <a:lnTo>
                  <a:pt x="285750" y="0"/>
                </a:lnTo>
                <a:lnTo>
                  <a:pt x="314325" y="0"/>
                </a:lnTo>
                <a:lnTo>
                  <a:pt x="333375" y="0"/>
                </a:lnTo>
                <a:lnTo>
                  <a:pt x="361950" y="0"/>
                </a:lnTo>
                <a:lnTo>
                  <a:pt x="390525" y="0"/>
                </a:lnTo>
                <a:lnTo>
                  <a:pt x="419100" y="0"/>
                </a:lnTo>
                <a:lnTo>
                  <a:pt x="457200" y="0"/>
                </a:lnTo>
                <a:lnTo>
                  <a:pt x="485775" y="0"/>
                </a:lnTo>
                <a:lnTo>
                  <a:pt x="514350" y="0"/>
                </a:lnTo>
                <a:lnTo>
                  <a:pt x="561975" y="0"/>
                </a:lnTo>
                <a:lnTo>
                  <a:pt x="590550" y="9525"/>
                </a:lnTo>
                <a:lnTo>
                  <a:pt x="628650" y="9525"/>
                </a:lnTo>
                <a:lnTo>
                  <a:pt x="676275" y="9525"/>
                </a:lnTo>
                <a:lnTo>
                  <a:pt x="714375" y="9525"/>
                </a:lnTo>
                <a:lnTo>
                  <a:pt x="752475" y="9525"/>
                </a:lnTo>
                <a:lnTo>
                  <a:pt x="800100" y="19050"/>
                </a:lnTo>
                <a:lnTo>
                  <a:pt x="838200" y="19050"/>
                </a:lnTo>
                <a:lnTo>
                  <a:pt x="885825" y="28575"/>
                </a:lnTo>
                <a:lnTo>
                  <a:pt x="923925" y="28575"/>
                </a:lnTo>
                <a:lnTo>
                  <a:pt x="962025" y="28575"/>
                </a:lnTo>
                <a:lnTo>
                  <a:pt x="1000125" y="38100"/>
                </a:lnTo>
                <a:lnTo>
                  <a:pt x="1047750" y="38100"/>
                </a:lnTo>
                <a:lnTo>
                  <a:pt x="1085850" y="38100"/>
                </a:lnTo>
                <a:lnTo>
                  <a:pt x="1123950" y="47625"/>
                </a:lnTo>
                <a:lnTo>
                  <a:pt x="1162050" y="47625"/>
                </a:lnTo>
                <a:lnTo>
                  <a:pt x="1190625" y="57150"/>
                </a:lnTo>
                <a:lnTo>
                  <a:pt x="1228725" y="57150"/>
                </a:lnTo>
                <a:lnTo>
                  <a:pt x="1247775" y="57150"/>
                </a:lnTo>
                <a:lnTo>
                  <a:pt x="1276350" y="66675"/>
                </a:lnTo>
                <a:lnTo>
                  <a:pt x="1304925" y="66675"/>
                </a:lnTo>
                <a:lnTo>
                  <a:pt x="1323975" y="66675"/>
                </a:lnTo>
                <a:lnTo>
                  <a:pt x="1333500" y="76200"/>
                </a:lnTo>
                <a:lnTo>
                  <a:pt x="1352550" y="76200"/>
                </a:lnTo>
                <a:lnTo>
                  <a:pt x="1362075" y="76200"/>
                </a:lnTo>
                <a:lnTo>
                  <a:pt x="1371600" y="76200"/>
                </a:lnTo>
                <a:lnTo>
                  <a:pt x="1371600" y="85725"/>
                </a:lnTo>
                <a:lnTo>
                  <a:pt x="1381125" y="85725"/>
                </a:lnTo>
                <a:lnTo>
                  <a:pt x="1381125" y="8572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Freeform 4"/>
          <p:cNvSpPr/>
          <p:nvPr/>
        </p:nvSpPr>
        <p:spPr>
          <a:xfrm>
            <a:off x="1609725" y="4476750"/>
            <a:ext cx="209551" cy="19051"/>
          </a:xfrm>
          <a:custGeom>
            <a:avLst/>
            <a:gdLst/>
            <a:ahLst/>
            <a:cxnLst/>
            <a:rect l="0" t="0" r="0" b="0"/>
            <a:pathLst>
              <a:path w="209551" h="19051">
                <a:moveTo>
                  <a:pt x="9525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9525"/>
                </a:lnTo>
                <a:lnTo>
                  <a:pt x="152400" y="9525"/>
                </a:lnTo>
                <a:lnTo>
                  <a:pt x="161925" y="9525"/>
                </a:lnTo>
                <a:lnTo>
                  <a:pt x="171450" y="9525"/>
                </a:lnTo>
                <a:lnTo>
                  <a:pt x="180975" y="9525"/>
                </a:lnTo>
                <a:lnTo>
                  <a:pt x="190500" y="9525"/>
                </a:lnTo>
                <a:lnTo>
                  <a:pt x="190500" y="9525"/>
                </a:lnTo>
                <a:lnTo>
                  <a:pt x="200025" y="9525"/>
                </a:lnTo>
                <a:lnTo>
                  <a:pt x="200025" y="9525"/>
                </a:lnTo>
                <a:lnTo>
                  <a:pt x="209550" y="9525"/>
                </a:lnTo>
                <a:lnTo>
                  <a:pt x="209550" y="19050"/>
                </a:lnTo>
                <a:lnTo>
                  <a:pt x="209550" y="9525"/>
                </a:lnTo>
                <a:lnTo>
                  <a:pt x="209550" y="19050"/>
                </a:lnTo>
                <a:lnTo>
                  <a:pt x="209550" y="19050"/>
                </a:lnTo>
                <a:lnTo>
                  <a:pt x="209550" y="9525"/>
                </a:lnTo>
                <a:lnTo>
                  <a:pt x="209550" y="19050"/>
                </a:lnTo>
                <a:lnTo>
                  <a:pt x="209550" y="9525"/>
                </a:lnTo>
                <a:lnTo>
                  <a:pt x="209550" y="9525"/>
                </a:lnTo>
                <a:lnTo>
                  <a:pt x="209550" y="9525"/>
                </a:lnTo>
                <a:lnTo>
                  <a:pt x="200025" y="9525"/>
                </a:lnTo>
                <a:lnTo>
                  <a:pt x="200025" y="9525"/>
                </a:lnTo>
                <a:lnTo>
                  <a:pt x="200025" y="9525"/>
                </a:lnTo>
                <a:lnTo>
                  <a:pt x="190500" y="9525"/>
                </a:lnTo>
                <a:lnTo>
                  <a:pt x="180975" y="9525"/>
                </a:lnTo>
                <a:lnTo>
                  <a:pt x="180975" y="9525"/>
                </a:lnTo>
                <a:lnTo>
                  <a:pt x="171450" y="9525"/>
                </a:lnTo>
                <a:lnTo>
                  <a:pt x="161925" y="9525"/>
                </a:lnTo>
                <a:lnTo>
                  <a:pt x="152400" y="9525"/>
                </a:lnTo>
                <a:lnTo>
                  <a:pt x="152400" y="9525"/>
                </a:lnTo>
                <a:lnTo>
                  <a:pt x="142875" y="9525"/>
                </a:lnTo>
                <a:lnTo>
                  <a:pt x="133350" y="0"/>
                </a:lnTo>
                <a:lnTo>
                  <a:pt x="123825" y="0"/>
                </a:lnTo>
                <a:lnTo>
                  <a:pt x="114300" y="0"/>
                </a:lnTo>
                <a:lnTo>
                  <a:pt x="104775" y="0"/>
                </a:lnTo>
                <a:lnTo>
                  <a:pt x="95250" y="0"/>
                </a:lnTo>
                <a:lnTo>
                  <a:pt x="85725" y="0"/>
                </a:lnTo>
                <a:lnTo>
                  <a:pt x="85725" y="0"/>
                </a:lnTo>
                <a:lnTo>
                  <a:pt x="76200" y="0"/>
                </a:lnTo>
                <a:lnTo>
                  <a:pt x="66675" y="0"/>
                </a:lnTo>
                <a:lnTo>
                  <a:pt x="66675" y="0"/>
                </a:lnTo>
                <a:lnTo>
                  <a:pt x="57150" y="0"/>
                </a:lnTo>
                <a:lnTo>
                  <a:pt x="571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Freeform 5"/>
          <p:cNvSpPr/>
          <p:nvPr/>
        </p:nvSpPr>
        <p:spPr>
          <a:xfrm>
            <a:off x="1743075" y="4038600"/>
            <a:ext cx="1304926" cy="171451"/>
          </a:xfrm>
          <a:custGeom>
            <a:avLst/>
            <a:gdLst/>
            <a:ahLst/>
            <a:cxnLst/>
            <a:rect l="0" t="0" r="0" b="0"/>
            <a:pathLst>
              <a:path w="1304926" h="171451">
                <a:moveTo>
                  <a:pt x="0" y="104775"/>
                </a:moveTo>
                <a:lnTo>
                  <a:pt x="0" y="104775"/>
                </a:lnTo>
                <a:lnTo>
                  <a:pt x="0" y="104775"/>
                </a:lnTo>
                <a:lnTo>
                  <a:pt x="0" y="104775"/>
                </a:lnTo>
                <a:lnTo>
                  <a:pt x="0" y="95250"/>
                </a:lnTo>
                <a:lnTo>
                  <a:pt x="9525" y="95250"/>
                </a:lnTo>
                <a:lnTo>
                  <a:pt x="19050" y="95250"/>
                </a:lnTo>
                <a:lnTo>
                  <a:pt x="19050" y="95250"/>
                </a:lnTo>
                <a:lnTo>
                  <a:pt x="28575" y="95250"/>
                </a:lnTo>
                <a:lnTo>
                  <a:pt x="38100" y="95250"/>
                </a:lnTo>
                <a:lnTo>
                  <a:pt x="47625" y="85725"/>
                </a:lnTo>
                <a:lnTo>
                  <a:pt x="57150" y="85725"/>
                </a:lnTo>
                <a:lnTo>
                  <a:pt x="66675" y="85725"/>
                </a:lnTo>
                <a:lnTo>
                  <a:pt x="76200" y="85725"/>
                </a:lnTo>
                <a:lnTo>
                  <a:pt x="95250" y="85725"/>
                </a:lnTo>
                <a:lnTo>
                  <a:pt x="104775" y="76200"/>
                </a:lnTo>
                <a:lnTo>
                  <a:pt x="114300" y="76200"/>
                </a:lnTo>
                <a:lnTo>
                  <a:pt x="133350" y="76200"/>
                </a:lnTo>
                <a:lnTo>
                  <a:pt x="142875" y="66675"/>
                </a:lnTo>
                <a:lnTo>
                  <a:pt x="161925" y="66675"/>
                </a:lnTo>
                <a:lnTo>
                  <a:pt x="171450" y="66675"/>
                </a:lnTo>
                <a:lnTo>
                  <a:pt x="190500" y="66675"/>
                </a:lnTo>
                <a:lnTo>
                  <a:pt x="200025" y="66675"/>
                </a:lnTo>
                <a:lnTo>
                  <a:pt x="209550" y="57150"/>
                </a:lnTo>
                <a:lnTo>
                  <a:pt x="238125" y="57150"/>
                </a:lnTo>
                <a:lnTo>
                  <a:pt x="247650" y="57150"/>
                </a:lnTo>
                <a:lnTo>
                  <a:pt x="266700" y="47625"/>
                </a:lnTo>
                <a:lnTo>
                  <a:pt x="285750" y="47625"/>
                </a:lnTo>
                <a:lnTo>
                  <a:pt x="304800" y="47625"/>
                </a:lnTo>
                <a:lnTo>
                  <a:pt x="314325" y="47625"/>
                </a:lnTo>
                <a:lnTo>
                  <a:pt x="333375" y="47625"/>
                </a:lnTo>
                <a:lnTo>
                  <a:pt x="352425" y="38100"/>
                </a:lnTo>
                <a:lnTo>
                  <a:pt x="381000" y="38100"/>
                </a:lnTo>
                <a:lnTo>
                  <a:pt x="400050" y="38100"/>
                </a:lnTo>
                <a:lnTo>
                  <a:pt x="419100" y="28575"/>
                </a:lnTo>
                <a:lnTo>
                  <a:pt x="438150" y="28575"/>
                </a:lnTo>
                <a:lnTo>
                  <a:pt x="457200" y="28575"/>
                </a:lnTo>
                <a:lnTo>
                  <a:pt x="476250" y="28575"/>
                </a:lnTo>
                <a:lnTo>
                  <a:pt x="495300" y="28575"/>
                </a:lnTo>
                <a:lnTo>
                  <a:pt x="523875" y="19050"/>
                </a:lnTo>
                <a:lnTo>
                  <a:pt x="542925" y="19050"/>
                </a:lnTo>
                <a:lnTo>
                  <a:pt x="561975" y="19050"/>
                </a:lnTo>
                <a:lnTo>
                  <a:pt x="581025" y="19050"/>
                </a:lnTo>
                <a:lnTo>
                  <a:pt x="600075" y="19050"/>
                </a:lnTo>
                <a:lnTo>
                  <a:pt x="619125" y="9525"/>
                </a:lnTo>
                <a:lnTo>
                  <a:pt x="638175" y="9525"/>
                </a:lnTo>
                <a:lnTo>
                  <a:pt x="657225" y="9525"/>
                </a:lnTo>
                <a:lnTo>
                  <a:pt x="676275" y="9525"/>
                </a:lnTo>
                <a:lnTo>
                  <a:pt x="695325" y="9525"/>
                </a:lnTo>
                <a:lnTo>
                  <a:pt x="714375" y="9525"/>
                </a:lnTo>
                <a:lnTo>
                  <a:pt x="733425" y="9525"/>
                </a:lnTo>
                <a:lnTo>
                  <a:pt x="752475" y="9525"/>
                </a:lnTo>
                <a:lnTo>
                  <a:pt x="771525" y="9525"/>
                </a:lnTo>
                <a:lnTo>
                  <a:pt x="790575" y="0"/>
                </a:lnTo>
                <a:lnTo>
                  <a:pt x="809625" y="0"/>
                </a:lnTo>
                <a:lnTo>
                  <a:pt x="828675" y="0"/>
                </a:lnTo>
                <a:lnTo>
                  <a:pt x="847725" y="0"/>
                </a:lnTo>
                <a:lnTo>
                  <a:pt x="866775" y="0"/>
                </a:lnTo>
                <a:lnTo>
                  <a:pt x="876300" y="0"/>
                </a:lnTo>
                <a:lnTo>
                  <a:pt x="895350" y="0"/>
                </a:lnTo>
                <a:lnTo>
                  <a:pt x="914400" y="0"/>
                </a:lnTo>
                <a:lnTo>
                  <a:pt x="923925" y="0"/>
                </a:lnTo>
                <a:lnTo>
                  <a:pt x="952500" y="0"/>
                </a:lnTo>
                <a:lnTo>
                  <a:pt x="962025" y="0"/>
                </a:lnTo>
                <a:lnTo>
                  <a:pt x="981075" y="0"/>
                </a:lnTo>
                <a:lnTo>
                  <a:pt x="990600" y="0"/>
                </a:lnTo>
                <a:lnTo>
                  <a:pt x="1009650" y="0"/>
                </a:lnTo>
                <a:lnTo>
                  <a:pt x="1019175" y="0"/>
                </a:lnTo>
                <a:lnTo>
                  <a:pt x="1038225" y="0"/>
                </a:lnTo>
                <a:lnTo>
                  <a:pt x="1047750" y="0"/>
                </a:lnTo>
                <a:lnTo>
                  <a:pt x="1066800" y="0"/>
                </a:lnTo>
                <a:lnTo>
                  <a:pt x="1076325" y="9525"/>
                </a:lnTo>
                <a:lnTo>
                  <a:pt x="1085850" y="9525"/>
                </a:lnTo>
                <a:lnTo>
                  <a:pt x="1095375" y="9525"/>
                </a:lnTo>
                <a:lnTo>
                  <a:pt x="1114425" y="9525"/>
                </a:lnTo>
                <a:lnTo>
                  <a:pt x="1114425" y="9525"/>
                </a:lnTo>
                <a:lnTo>
                  <a:pt x="1123950" y="9525"/>
                </a:lnTo>
                <a:lnTo>
                  <a:pt x="1133475" y="9525"/>
                </a:lnTo>
                <a:lnTo>
                  <a:pt x="1143000" y="19050"/>
                </a:lnTo>
                <a:lnTo>
                  <a:pt x="1143000" y="19050"/>
                </a:lnTo>
                <a:lnTo>
                  <a:pt x="1152525" y="19050"/>
                </a:lnTo>
                <a:lnTo>
                  <a:pt x="1162050" y="19050"/>
                </a:lnTo>
                <a:lnTo>
                  <a:pt x="1162050" y="28575"/>
                </a:lnTo>
                <a:lnTo>
                  <a:pt x="1162050" y="28575"/>
                </a:lnTo>
                <a:lnTo>
                  <a:pt x="1171575" y="28575"/>
                </a:lnTo>
                <a:lnTo>
                  <a:pt x="1171575" y="38100"/>
                </a:lnTo>
                <a:lnTo>
                  <a:pt x="1171575" y="38100"/>
                </a:lnTo>
                <a:lnTo>
                  <a:pt x="1181100" y="47625"/>
                </a:lnTo>
                <a:lnTo>
                  <a:pt x="1181100" y="57150"/>
                </a:lnTo>
                <a:lnTo>
                  <a:pt x="1181100" y="57150"/>
                </a:lnTo>
                <a:lnTo>
                  <a:pt x="1181100" y="66675"/>
                </a:lnTo>
                <a:lnTo>
                  <a:pt x="1181100" y="66675"/>
                </a:lnTo>
                <a:lnTo>
                  <a:pt x="1190625" y="76200"/>
                </a:lnTo>
                <a:lnTo>
                  <a:pt x="1190625" y="85725"/>
                </a:lnTo>
                <a:lnTo>
                  <a:pt x="1190625" y="95250"/>
                </a:lnTo>
                <a:lnTo>
                  <a:pt x="1190625" y="95250"/>
                </a:lnTo>
                <a:lnTo>
                  <a:pt x="1190625" y="104775"/>
                </a:lnTo>
                <a:lnTo>
                  <a:pt x="1190625" y="114300"/>
                </a:lnTo>
                <a:lnTo>
                  <a:pt x="1200150" y="114300"/>
                </a:lnTo>
                <a:lnTo>
                  <a:pt x="1200150" y="123825"/>
                </a:lnTo>
                <a:lnTo>
                  <a:pt x="1200150" y="133350"/>
                </a:lnTo>
                <a:lnTo>
                  <a:pt x="1200150" y="142875"/>
                </a:lnTo>
                <a:lnTo>
                  <a:pt x="1200150" y="142875"/>
                </a:lnTo>
                <a:lnTo>
                  <a:pt x="1200150" y="152400"/>
                </a:lnTo>
                <a:lnTo>
                  <a:pt x="1200150" y="152400"/>
                </a:lnTo>
                <a:lnTo>
                  <a:pt x="1200150" y="161925"/>
                </a:lnTo>
                <a:lnTo>
                  <a:pt x="1200150" y="161925"/>
                </a:lnTo>
                <a:lnTo>
                  <a:pt x="1200150" y="161925"/>
                </a:lnTo>
                <a:lnTo>
                  <a:pt x="1200150" y="161925"/>
                </a:lnTo>
                <a:lnTo>
                  <a:pt x="1200150" y="171450"/>
                </a:lnTo>
                <a:lnTo>
                  <a:pt x="1200150" y="171450"/>
                </a:lnTo>
                <a:lnTo>
                  <a:pt x="1200150" y="171450"/>
                </a:lnTo>
                <a:lnTo>
                  <a:pt x="1200150" y="171450"/>
                </a:lnTo>
                <a:lnTo>
                  <a:pt x="1200150" y="171450"/>
                </a:lnTo>
                <a:lnTo>
                  <a:pt x="1200150" y="171450"/>
                </a:lnTo>
                <a:lnTo>
                  <a:pt x="1200150" y="171450"/>
                </a:lnTo>
                <a:lnTo>
                  <a:pt x="1200150" y="161925"/>
                </a:lnTo>
                <a:lnTo>
                  <a:pt x="1200150" y="161925"/>
                </a:lnTo>
                <a:lnTo>
                  <a:pt x="1200150" y="152400"/>
                </a:lnTo>
                <a:lnTo>
                  <a:pt x="1190625" y="152400"/>
                </a:lnTo>
                <a:lnTo>
                  <a:pt x="1190625" y="142875"/>
                </a:lnTo>
                <a:lnTo>
                  <a:pt x="1190625" y="142875"/>
                </a:lnTo>
                <a:lnTo>
                  <a:pt x="1181100" y="133350"/>
                </a:lnTo>
                <a:lnTo>
                  <a:pt x="1181100" y="123825"/>
                </a:lnTo>
                <a:lnTo>
                  <a:pt x="1181100" y="114300"/>
                </a:lnTo>
                <a:lnTo>
                  <a:pt x="1171575" y="114300"/>
                </a:lnTo>
                <a:lnTo>
                  <a:pt x="1171575" y="104775"/>
                </a:lnTo>
                <a:lnTo>
                  <a:pt x="1171575" y="104775"/>
                </a:lnTo>
                <a:lnTo>
                  <a:pt x="1162050" y="95250"/>
                </a:lnTo>
                <a:lnTo>
                  <a:pt x="1162050" y="95250"/>
                </a:lnTo>
                <a:lnTo>
                  <a:pt x="1162050" y="85725"/>
                </a:lnTo>
                <a:lnTo>
                  <a:pt x="1162050" y="76200"/>
                </a:lnTo>
                <a:lnTo>
                  <a:pt x="1162050" y="76200"/>
                </a:lnTo>
                <a:lnTo>
                  <a:pt x="1162050" y="76200"/>
                </a:lnTo>
                <a:lnTo>
                  <a:pt x="1162050" y="76200"/>
                </a:lnTo>
                <a:lnTo>
                  <a:pt x="1162050" y="66675"/>
                </a:lnTo>
                <a:lnTo>
                  <a:pt x="1162050" y="66675"/>
                </a:lnTo>
                <a:lnTo>
                  <a:pt x="1162050" y="66675"/>
                </a:lnTo>
                <a:lnTo>
                  <a:pt x="1162050" y="66675"/>
                </a:lnTo>
                <a:lnTo>
                  <a:pt x="1162050" y="66675"/>
                </a:lnTo>
                <a:lnTo>
                  <a:pt x="1162050" y="76200"/>
                </a:lnTo>
                <a:lnTo>
                  <a:pt x="1162050" y="76200"/>
                </a:lnTo>
                <a:lnTo>
                  <a:pt x="1162050" y="76200"/>
                </a:lnTo>
                <a:lnTo>
                  <a:pt x="1162050" y="76200"/>
                </a:lnTo>
                <a:lnTo>
                  <a:pt x="1162050" y="85725"/>
                </a:lnTo>
                <a:lnTo>
                  <a:pt x="1162050" y="95250"/>
                </a:lnTo>
                <a:lnTo>
                  <a:pt x="1162050" y="104775"/>
                </a:lnTo>
                <a:lnTo>
                  <a:pt x="1171575" y="104775"/>
                </a:lnTo>
                <a:lnTo>
                  <a:pt x="1171575" y="114300"/>
                </a:lnTo>
                <a:lnTo>
                  <a:pt x="1171575" y="114300"/>
                </a:lnTo>
                <a:lnTo>
                  <a:pt x="1181100" y="123825"/>
                </a:lnTo>
                <a:lnTo>
                  <a:pt x="1190625" y="123825"/>
                </a:lnTo>
                <a:lnTo>
                  <a:pt x="1190625" y="133350"/>
                </a:lnTo>
                <a:lnTo>
                  <a:pt x="1200150" y="133350"/>
                </a:lnTo>
                <a:lnTo>
                  <a:pt x="1209675" y="133350"/>
                </a:lnTo>
                <a:lnTo>
                  <a:pt x="1209675" y="142875"/>
                </a:lnTo>
                <a:lnTo>
                  <a:pt x="1219200" y="142875"/>
                </a:lnTo>
                <a:lnTo>
                  <a:pt x="1219200" y="133350"/>
                </a:lnTo>
                <a:lnTo>
                  <a:pt x="1228725" y="133350"/>
                </a:lnTo>
                <a:lnTo>
                  <a:pt x="1238250" y="133350"/>
                </a:lnTo>
                <a:lnTo>
                  <a:pt x="1247775" y="123825"/>
                </a:lnTo>
                <a:lnTo>
                  <a:pt x="1247775" y="123825"/>
                </a:lnTo>
                <a:lnTo>
                  <a:pt x="1257300" y="114300"/>
                </a:lnTo>
                <a:lnTo>
                  <a:pt x="1257300" y="114300"/>
                </a:lnTo>
                <a:lnTo>
                  <a:pt x="1266825" y="114300"/>
                </a:lnTo>
                <a:lnTo>
                  <a:pt x="1266825" y="104775"/>
                </a:lnTo>
                <a:lnTo>
                  <a:pt x="1276350" y="104775"/>
                </a:lnTo>
                <a:lnTo>
                  <a:pt x="1276350" y="95250"/>
                </a:lnTo>
                <a:lnTo>
                  <a:pt x="1285875" y="95250"/>
                </a:lnTo>
                <a:lnTo>
                  <a:pt x="1285875" y="85725"/>
                </a:lnTo>
                <a:lnTo>
                  <a:pt x="1295400" y="76200"/>
                </a:lnTo>
                <a:lnTo>
                  <a:pt x="1295400" y="76200"/>
                </a:lnTo>
                <a:lnTo>
                  <a:pt x="1295400" y="76200"/>
                </a:lnTo>
                <a:lnTo>
                  <a:pt x="1304925" y="66675"/>
                </a:lnTo>
                <a:lnTo>
                  <a:pt x="1304925" y="666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Freeform 6"/>
          <p:cNvSpPr/>
          <p:nvPr/>
        </p:nvSpPr>
        <p:spPr>
          <a:xfrm>
            <a:off x="5505450" y="5295900"/>
            <a:ext cx="333376" cy="47626"/>
          </a:xfrm>
          <a:custGeom>
            <a:avLst/>
            <a:gdLst/>
            <a:ahLst/>
            <a:cxnLst/>
            <a:rect l="0" t="0" r="0" b="0"/>
            <a:pathLst>
              <a:path w="333376" h="47626">
                <a:moveTo>
                  <a:pt x="0" y="47625"/>
                </a:move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9525" y="47625"/>
                </a:lnTo>
                <a:lnTo>
                  <a:pt x="9525" y="47625"/>
                </a:lnTo>
                <a:lnTo>
                  <a:pt x="9525" y="47625"/>
                </a:lnTo>
                <a:lnTo>
                  <a:pt x="9525" y="47625"/>
                </a:lnTo>
                <a:lnTo>
                  <a:pt x="9525" y="47625"/>
                </a:lnTo>
                <a:lnTo>
                  <a:pt x="9525" y="47625"/>
                </a:lnTo>
                <a:lnTo>
                  <a:pt x="19050" y="47625"/>
                </a:lnTo>
                <a:lnTo>
                  <a:pt x="19050" y="47625"/>
                </a:lnTo>
                <a:lnTo>
                  <a:pt x="19050" y="47625"/>
                </a:lnTo>
                <a:lnTo>
                  <a:pt x="19050" y="47625"/>
                </a:lnTo>
                <a:lnTo>
                  <a:pt x="28575" y="47625"/>
                </a:lnTo>
                <a:lnTo>
                  <a:pt x="28575" y="47625"/>
                </a:lnTo>
                <a:lnTo>
                  <a:pt x="28575" y="47625"/>
                </a:lnTo>
                <a:lnTo>
                  <a:pt x="38100" y="47625"/>
                </a:lnTo>
                <a:lnTo>
                  <a:pt x="38100" y="47625"/>
                </a:lnTo>
                <a:lnTo>
                  <a:pt x="47625" y="47625"/>
                </a:lnTo>
                <a:lnTo>
                  <a:pt x="47625" y="47625"/>
                </a:lnTo>
                <a:lnTo>
                  <a:pt x="47625" y="47625"/>
                </a:lnTo>
                <a:lnTo>
                  <a:pt x="57150" y="47625"/>
                </a:lnTo>
                <a:lnTo>
                  <a:pt x="66675" y="47625"/>
                </a:lnTo>
                <a:lnTo>
                  <a:pt x="66675" y="47625"/>
                </a:lnTo>
                <a:lnTo>
                  <a:pt x="66675" y="47625"/>
                </a:lnTo>
                <a:lnTo>
                  <a:pt x="76200" y="47625"/>
                </a:lnTo>
                <a:lnTo>
                  <a:pt x="76200" y="38100"/>
                </a:lnTo>
                <a:lnTo>
                  <a:pt x="85725" y="38100"/>
                </a:lnTo>
                <a:lnTo>
                  <a:pt x="95250" y="38100"/>
                </a:lnTo>
                <a:lnTo>
                  <a:pt x="95250" y="38100"/>
                </a:lnTo>
                <a:lnTo>
                  <a:pt x="104775" y="38100"/>
                </a:lnTo>
                <a:lnTo>
                  <a:pt x="114300" y="38100"/>
                </a:lnTo>
                <a:lnTo>
                  <a:pt x="114300" y="38100"/>
                </a:lnTo>
                <a:lnTo>
                  <a:pt x="114300" y="38100"/>
                </a:lnTo>
                <a:lnTo>
                  <a:pt x="123825" y="28575"/>
                </a:lnTo>
                <a:lnTo>
                  <a:pt x="133350" y="28575"/>
                </a:lnTo>
                <a:lnTo>
                  <a:pt x="133350" y="28575"/>
                </a:lnTo>
                <a:lnTo>
                  <a:pt x="142875" y="28575"/>
                </a:lnTo>
                <a:lnTo>
                  <a:pt x="152400" y="28575"/>
                </a:lnTo>
                <a:lnTo>
                  <a:pt x="152400" y="19050"/>
                </a:lnTo>
                <a:lnTo>
                  <a:pt x="161925" y="19050"/>
                </a:lnTo>
                <a:lnTo>
                  <a:pt x="161925" y="19050"/>
                </a:lnTo>
                <a:lnTo>
                  <a:pt x="171450" y="19050"/>
                </a:lnTo>
                <a:lnTo>
                  <a:pt x="180975" y="19050"/>
                </a:lnTo>
                <a:lnTo>
                  <a:pt x="190500" y="19050"/>
                </a:lnTo>
                <a:lnTo>
                  <a:pt x="190500" y="19050"/>
                </a:lnTo>
                <a:lnTo>
                  <a:pt x="200025" y="19050"/>
                </a:lnTo>
                <a:lnTo>
                  <a:pt x="209550" y="9525"/>
                </a:lnTo>
                <a:lnTo>
                  <a:pt x="219075" y="9525"/>
                </a:lnTo>
                <a:lnTo>
                  <a:pt x="219075" y="9525"/>
                </a:lnTo>
                <a:lnTo>
                  <a:pt x="228600" y="9525"/>
                </a:lnTo>
                <a:lnTo>
                  <a:pt x="238125" y="9525"/>
                </a:lnTo>
                <a:lnTo>
                  <a:pt x="238125" y="9525"/>
                </a:lnTo>
                <a:lnTo>
                  <a:pt x="247650" y="9525"/>
                </a:lnTo>
                <a:lnTo>
                  <a:pt x="257175" y="9525"/>
                </a:lnTo>
                <a:lnTo>
                  <a:pt x="257175" y="0"/>
                </a:lnTo>
                <a:lnTo>
                  <a:pt x="266700" y="0"/>
                </a:lnTo>
                <a:lnTo>
                  <a:pt x="266700" y="0"/>
                </a:lnTo>
                <a:lnTo>
                  <a:pt x="276225" y="0"/>
                </a:lnTo>
                <a:lnTo>
                  <a:pt x="276225" y="0"/>
                </a:lnTo>
                <a:lnTo>
                  <a:pt x="285750" y="0"/>
                </a:lnTo>
                <a:lnTo>
                  <a:pt x="285750" y="0"/>
                </a:lnTo>
                <a:lnTo>
                  <a:pt x="295275" y="0"/>
                </a:lnTo>
                <a:lnTo>
                  <a:pt x="295275" y="0"/>
                </a:lnTo>
                <a:lnTo>
                  <a:pt x="304800" y="0"/>
                </a:lnTo>
                <a:lnTo>
                  <a:pt x="304800" y="0"/>
                </a:lnTo>
                <a:lnTo>
                  <a:pt x="304800" y="0"/>
                </a:lnTo>
                <a:lnTo>
                  <a:pt x="314325" y="0"/>
                </a:lnTo>
                <a:lnTo>
                  <a:pt x="314325" y="0"/>
                </a:lnTo>
                <a:lnTo>
                  <a:pt x="314325" y="0"/>
                </a:lnTo>
                <a:lnTo>
                  <a:pt x="323850" y="0"/>
                </a:lnTo>
                <a:lnTo>
                  <a:pt x="323850" y="0"/>
                </a:lnTo>
                <a:lnTo>
                  <a:pt x="323850" y="0"/>
                </a:lnTo>
                <a:lnTo>
                  <a:pt x="323850" y="0"/>
                </a:lnTo>
                <a:lnTo>
                  <a:pt x="333375" y="0"/>
                </a:lnTo>
                <a:lnTo>
                  <a:pt x="333375" y="0"/>
                </a:lnTo>
                <a:lnTo>
                  <a:pt x="333375" y="0"/>
                </a:lnTo>
                <a:lnTo>
                  <a:pt x="333375" y="0"/>
                </a:lnTo>
                <a:lnTo>
                  <a:pt x="333375" y="9525"/>
                </a:lnTo>
                <a:lnTo>
                  <a:pt x="333375" y="952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Freeform 7"/>
          <p:cNvSpPr/>
          <p:nvPr/>
        </p:nvSpPr>
        <p:spPr>
          <a:xfrm>
            <a:off x="4105275" y="5248275"/>
            <a:ext cx="942976" cy="85726"/>
          </a:xfrm>
          <a:custGeom>
            <a:avLst/>
            <a:gdLst/>
            <a:ahLst/>
            <a:cxnLst/>
            <a:rect l="0" t="0" r="0" b="0"/>
            <a:pathLst>
              <a:path w="942976" h="85726">
                <a:moveTo>
                  <a:pt x="0" y="76200"/>
                </a:moveTo>
                <a:lnTo>
                  <a:pt x="0" y="76200"/>
                </a:lnTo>
                <a:lnTo>
                  <a:pt x="9525" y="76200"/>
                </a:lnTo>
                <a:lnTo>
                  <a:pt x="9525" y="76200"/>
                </a:lnTo>
                <a:lnTo>
                  <a:pt x="19050" y="76200"/>
                </a:lnTo>
                <a:lnTo>
                  <a:pt x="19050" y="76200"/>
                </a:lnTo>
                <a:lnTo>
                  <a:pt x="28575" y="76200"/>
                </a:lnTo>
                <a:lnTo>
                  <a:pt x="38100" y="76200"/>
                </a:lnTo>
                <a:lnTo>
                  <a:pt x="38100" y="76200"/>
                </a:lnTo>
                <a:lnTo>
                  <a:pt x="47625" y="76200"/>
                </a:lnTo>
                <a:lnTo>
                  <a:pt x="47625" y="76200"/>
                </a:lnTo>
                <a:lnTo>
                  <a:pt x="57150" y="85725"/>
                </a:lnTo>
                <a:lnTo>
                  <a:pt x="66675" y="76200"/>
                </a:lnTo>
                <a:lnTo>
                  <a:pt x="66675" y="76200"/>
                </a:lnTo>
                <a:lnTo>
                  <a:pt x="76200" y="76200"/>
                </a:lnTo>
                <a:lnTo>
                  <a:pt x="85725" y="76200"/>
                </a:lnTo>
                <a:lnTo>
                  <a:pt x="85725" y="76200"/>
                </a:lnTo>
                <a:lnTo>
                  <a:pt x="85725" y="76200"/>
                </a:lnTo>
                <a:lnTo>
                  <a:pt x="95250" y="66675"/>
                </a:lnTo>
                <a:lnTo>
                  <a:pt x="104775" y="66675"/>
                </a:lnTo>
                <a:lnTo>
                  <a:pt x="104775" y="66675"/>
                </a:lnTo>
                <a:lnTo>
                  <a:pt x="114300" y="66675"/>
                </a:lnTo>
                <a:lnTo>
                  <a:pt x="123825" y="66675"/>
                </a:lnTo>
                <a:lnTo>
                  <a:pt x="133350" y="66675"/>
                </a:lnTo>
                <a:lnTo>
                  <a:pt x="133350" y="66675"/>
                </a:lnTo>
                <a:lnTo>
                  <a:pt x="142875" y="66675"/>
                </a:lnTo>
                <a:lnTo>
                  <a:pt x="152400" y="57150"/>
                </a:lnTo>
                <a:lnTo>
                  <a:pt x="152400" y="57150"/>
                </a:lnTo>
                <a:lnTo>
                  <a:pt x="161925" y="57150"/>
                </a:lnTo>
                <a:lnTo>
                  <a:pt x="171450" y="57150"/>
                </a:lnTo>
                <a:lnTo>
                  <a:pt x="180975" y="57150"/>
                </a:lnTo>
                <a:lnTo>
                  <a:pt x="190500" y="57150"/>
                </a:lnTo>
                <a:lnTo>
                  <a:pt x="190500" y="57150"/>
                </a:lnTo>
                <a:lnTo>
                  <a:pt x="200025" y="57150"/>
                </a:lnTo>
                <a:lnTo>
                  <a:pt x="209550" y="57150"/>
                </a:lnTo>
                <a:lnTo>
                  <a:pt x="219075" y="57150"/>
                </a:lnTo>
                <a:lnTo>
                  <a:pt x="228600" y="57150"/>
                </a:lnTo>
                <a:lnTo>
                  <a:pt x="228600" y="57150"/>
                </a:lnTo>
                <a:lnTo>
                  <a:pt x="238125" y="57150"/>
                </a:lnTo>
                <a:lnTo>
                  <a:pt x="257175" y="57150"/>
                </a:lnTo>
                <a:lnTo>
                  <a:pt x="266700" y="57150"/>
                </a:lnTo>
                <a:lnTo>
                  <a:pt x="276225" y="57150"/>
                </a:lnTo>
                <a:lnTo>
                  <a:pt x="276225" y="57150"/>
                </a:lnTo>
                <a:lnTo>
                  <a:pt x="285750" y="57150"/>
                </a:lnTo>
                <a:lnTo>
                  <a:pt x="295275" y="57150"/>
                </a:lnTo>
                <a:lnTo>
                  <a:pt x="304800" y="57150"/>
                </a:lnTo>
                <a:lnTo>
                  <a:pt x="314325" y="57150"/>
                </a:lnTo>
                <a:lnTo>
                  <a:pt x="323850" y="57150"/>
                </a:lnTo>
                <a:lnTo>
                  <a:pt x="333375" y="57150"/>
                </a:lnTo>
                <a:lnTo>
                  <a:pt x="342900" y="57150"/>
                </a:lnTo>
                <a:lnTo>
                  <a:pt x="352425" y="57150"/>
                </a:lnTo>
                <a:lnTo>
                  <a:pt x="361950" y="57150"/>
                </a:lnTo>
                <a:lnTo>
                  <a:pt x="371475" y="57150"/>
                </a:lnTo>
                <a:lnTo>
                  <a:pt x="381000" y="47625"/>
                </a:lnTo>
                <a:lnTo>
                  <a:pt x="390525" y="47625"/>
                </a:lnTo>
                <a:lnTo>
                  <a:pt x="400050" y="47625"/>
                </a:lnTo>
                <a:lnTo>
                  <a:pt x="409575" y="47625"/>
                </a:lnTo>
                <a:lnTo>
                  <a:pt x="419100" y="47625"/>
                </a:lnTo>
                <a:lnTo>
                  <a:pt x="428625" y="47625"/>
                </a:lnTo>
                <a:lnTo>
                  <a:pt x="438150" y="47625"/>
                </a:lnTo>
                <a:lnTo>
                  <a:pt x="457200" y="47625"/>
                </a:lnTo>
                <a:lnTo>
                  <a:pt x="466725" y="38100"/>
                </a:lnTo>
                <a:lnTo>
                  <a:pt x="476250" y="38100"/>
                </a:lnTo>
                <a:lnTo>
                  <a:pt x="485775" y="38100"/>
                </a:lnTo>
                <a:lnTo>
                  <a:pt x="495300" y="38100"/>
                </a:lnTo>
                <a:lnTo>
                  <a:pt x="504825" y="38100"/>
                </a:lnTo>
                <a:lnTo>
                  <a:pt x="514350" y="38100"/>
                </a:lnTo>
                <a:lnTo>
                  <a:pt x="523875" y="28575"/>
                </a:lnTo>
                <a:lnTo>
                  <a:pt x="542925" y="28575"/>
                </a:lnTo>
                <a:lnTo>
                  <a:pt x="552450" y="28575"/>
                </a:lnTo>
                <a:lnTo>
                  <a:pt x="561975" y="28575"/>
                </a:lnTo>
                <a:lnTo>
                  <a:pt x="571500" y="28575"/>
                </a:lnTo>
                <a:lnTo>
                  <a:pt x="581025" y="19050"/>
                </a:lnTo>
                <a:lnTo>
                  <a:pt x="590550" y="19050"/>
                </a:lnTo>
                <a:lnTo>
                  <a:pt x="600075" y="19050"/>
                </a:lnTo>
                <a:lnTo>
                  <a:pt x="609600" y="19050"/>
                </a:lnTo>
                <a:lnTo>
                  <a:pt x="628650" y="19050"/>
                </a:lnTo>
                <a:lnTo>
                  <a:pt x="638175" y="19050"/>
                </a:lnTo>
                <a:lnTo>
                  <a:pt x="647700" y="9525"/>
                </a:lnTo>
                <a:lnTo>
                  <a:pt x="657225" y="9525"/>
                </a:lnTo>
                <a:lnTo>
                  <a:pt x="666750" y="9525"/>
                </a:lnTo>
                <a:lnTo>
                  <a:pt x="676275" y="9525"/>
                </a:lnTo>
                <a:lnTo>
                  <a:pt x="685800" y="9525"/>
                </a:lnTo>
                <a:lnTo>
                  <a:pt x="695325" y="9525"/>
                </a:lnTo>
                <a:lnTo>
                  <a:pt x="704850" y="9525"/>
                </a:lnTo>
                <a:lnTo>
                  <a:pt x="714375" y="9525"/>
                </a:lnTo>
                <a:lnTo>
                  <a:pt x="723900" y="9525"/>
                </a:lnTo>
                <a:lnTo>
                  <a:pt x="742950" y="9525"/>
                </a:lnTo>
                <a:lnTo>
                  <a:pt x="752475" y="0"/>
                </a:lnTo>
                <a:lnTo>
                  <a:pt x="752475" y="0"/>
                </a:lnTo>
                <a:lnTo>
                  <a:pt x="762000" y="0"/>
                </a:lnTo>
                <a:lnTo>
                  <a:pt x="781050" y="0"/>
                </a:lnTo>
                <a:lnTo>
                  <a:pt x="790575" y="0"/>
                </a:lnTo>
                <a:lnTo>
                  <a:pt x="800100" y="0"/>
                </a:lnTo>
                <a:lnTo>
                  <a:pt x="800100" y="0"/>
                </a:lnTo>
                <a:lnTo>
                  <a:pt x="809625" y="9525"/>
                </a:lnTo>
                <a:lnTo>
                  <a:pt x="819150" y="9525"/>
                </a:lnTo>
                <a:lnTo>
                  <a:pt x="828675" y="9525"/>
                </a:lnTo>
                <a:lnTo>
                  <a:pt x="838200" y="9525"/>
                </a:lnTo>
                <a:lnTo>
                  <a:pt x="847725" y="9525"/>
                </a:lnTo>
                <a:lnTo>
                  <a:pt x="847725" y="9525"/>
                </a:lnTo>
                <a:lnTo>
                  <a:pt x="857250" y="9525"/>
                </a:lnTo>
                <a:lnTo>
                  <a:pt x="866775" y="19050"/>
                </a:lnTo>
                <a:lnTo>
                  <a:pt x="876300" y="19050"/>
                </a:lnTo>
                <a:lnTo>
                  <a:pt x="885825" y="19050"/>
                </a:lnTo>
                <a:lnTo>
                  <a:pt x="885825" y="19050"/>
                </a:lnTo>
                <a:lnTo>
                  <a:pt x="895350" y="28575"/>
                </a:lnTo>
                <a:lnTo>
                  <a:pt x="895350" y="28575"/>
                </a:lnTo>
                <a:lnTo>
                  <a:pt x="904875" y="28575"/>
                </a:lnTo>
                <a:lnTo>
                  <a:pt x="914400" y="28575"/>
                </a:lnTo>
                <a:lnTo>
                  <a:pt x="914400" y="28575"/>
                </a:lnTo>
                <a:lnTo>
                  <a:pt x="923925" y="38100"/>
                </a:lnTo>
                <a:lnTo>
                  <a:pt x="923925" y="38100"/>
                </a:lnTo>
                <a:lnTo>
                  <a:pt x="933450" y="38100"/>
                </a:lnTo>
                <a:lnTo>
                  <a:pt x="933450" y="38100"/>
                </a:lnTo>
                <a:lnTo>
                  <a:pt x="942975" y="47625"/>
                </a:lnTo>
                <a:lnTo>
                  <a:pt x="942975" y="4762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864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verbes</a:t>
            </a:r>
            <a:r>
              <a:rPr lang="en-CA" dirty="0" smtClean="0"/>
              <a:t> en IR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err="1" smtClean="0"/>
              <a:t>Verbe</a:t>
            </a:r>
            <a:r>
              <a:rPr lang="en-CA" dirty="0" smtClean="0"/>
              <a:t> à </a:t>
            </a:r>
            <a:r>
              <a:rPr lang="en-CA" dirty="0" err="1" smtClean="0"/>
              <a:t>l’infinitif</a:t>
            </a:r>
            <a:r>
              <a:rPr lang="en-CA" dirty="0" smtClean="0"/>
              <a:t> + la </a:t>
            </a:r>
            <a:r>
              <a:rPr lang="en-CA" dirty="0" err="1" smtClean="0"/>
              <a:t>terminaison</a:t>
            </a:r>
            <a:r>
              <a:rPr lang="en-CA" dirty="0" smtClean="0"/>
              <a:t>.</a:t>
            </a:r>
          </a:p>
          <a:p>
            <a:endParaRPr lang="en-CA" dirty="0"/>
          </a:p>
          <a:p>
            <a:r>
              <a:rPr lang="en-CA" dirty="0" err="1" smtClean="0"/>
              <a:t>Exemple</a:t>
            </a:r>
            <a:r>
              <a:rPr lang="en-CA" dirty="0" smtClean="0"/>
              <a:t>:</a:t>
            </a:r>
          </a:p>
          <a:p>
            <a:pPr marL="525780" indent="-457200">
              <a:buAutoNum type="arabicPeriod"/>
            </a:pPr>
            <a:r>
              <a:rPr lang="en-CA" dirty="0" smtClean="0"/>
              <a:t>Nous </a:t>
            </a:r>
            <a:r>
              <a:rPr lang="en-CA" b="1" dirty="0" err="1" smtClean="0"/>
              <a:t>finir</a:t>
            </a:r>
            <a:r>
              <a:rPr lang="en-CA" dirty="0" err="1" smtClean="0">
                <a:solidFill>
                  <a:schemeClr val="accent1"/>
                </a:solidFill>
              </a:rPr>
              <a:t>ions</a:t>
            </a:r>
            <a:r>
              <a:rPr lang="en-CA" dirty="0" smtClean="0">
                <a:solidFill>
                  <a:schemeClr val="accent1"/>
                </a:solidFill>
              </a:rPr>
              <a:t> </a:t>
            </a:r>
            <a:r>
              <a:rPr lang="en-CA" dirty="0" smtClean="0"/>
              <a:t>la </a:t>
            </a:r>
            <a:r>
              <a:rPr lang="en-CA" dirty="0" err="1" smtClean="0"/>
              <a:t>partie</a:t>
            </a:r>
            <a:r>
              <a:rPr lang="en-CA" dirty="0" smtClean="0"/>
              <a:t> </a:t>
            </a:r>
            <a:r>
              <a:rPr lang="en-CA" dirty="0" err="1" smtClean="0"/>
              <a:t>si</a:t>
            </a:r>
            <a:r>
              <a:rPr lang="en-CA" dirty="0" smtClean="0"/>
              <a:t> nous en </a:t>
            </a:r>
            <a:r>
              <a:rPr lang="en-CA" dirty="0" err="1" smtClean="0"/>
              <a:t>avions</a:t>
            </a:r>
            <a:r>
              <a:rPr lang="en-CA" dirty="0" smtClean="0"/>
              <a:t> la chance.</a:t>
            </a:r>
          </a:p>
          <a:p>
            <a:pPr marL="525780" indent="-457200">
              <a:buAutoNum type="arabicPeriod"/>
            </a:pPr>
            <a:r>
              <a:rPr lang="en-CA" dirty="0" err="1" smtClean="0"/>
              <a:t>Tu</a:t>
            </a:r>
            <a:r>
              <a:rPr lang="en-CA" dirty="0" smtClean="0"/>
              <a:t> </a:t>
            </a:r>
            <a:r>
              <a:rPr lang="en-CA" b="1" dirty="0" err="1" smtClean="0"/>
              <a:t>salir</a:t>
            </a:r>
            <a:r>
              <a:rPr lang="en-CA" dirty="0" err="1" smtClean="0">
                <a:solidFill>
                  <a:schemeClr val="accent1"/>
                </a:solidFill>
              </a:rPr>
              <a:t>ais</a:t>
            </a:r>
            <a:r>
              <a:rPr lang="en-CA" dirty="0" smtClean="0"/>
              <a:t> </a:t>
            </a:r>
            <a:r>
              <a:rPr lang="en-CA" dirty="0" err="1" smtClean="0"/>
              <a:t>tes</a:t>
            </a:r>
            <a:r>
              <a:rPr lang="en-CA" dirty="0" smtClean="0"/>
              <a:t> </a:t>
            </a:r>
            <a:r>
              <a:rPr lang="en-CA" dirty="0" err="1" smtClean="0"/>
              <a:t>souliers</a:t>
            </a:r>
            <a:r>
              <a:rPr lang="en-CA" dirty="0" smtClean="0"/>
              <a:t> </a:t>
            </a:r>
            <a:r>
              <a:rPr lang="en-CA" dirty="0" err="1" smtClean="0"/>
              <a:t>si</a:t>
            </a:r>
            <a:r>
              <a:rPr lang="en-CA" dirty="0" smtClean="0"/>
              <a:t> nous </a:t>
            </a:r>
            <a:r>
              <a:rPr lang="en-CA" dirty="0" err="1" smtClean="0"/>
              <a:t>passerions</a:t>
            </a:r>
            <a:r>
              <a:rPr lang="en-CA" dirty="0" smtClean="0"/>
              <a:t> la </a:t>
            </a:r>
            <a:r>
              <a:rPr lang="en-CA" dirty="0" err="1" smtClean="0"/>
              <a:t>journée</a:t>
            </a:r>
            <a:r>
              <a:rPr lang="en-CA" dirty="0" smtClean="0"/>
              <a:t> </a:t>
            </a:r>
            <a:r>
              <a:rPr lang="en-CA" dirty="0" err="1" smtClean="0"/>
              <a:t>dans</a:t>
            </a:r>
            <a:r>
              <a:rPr lang="en-CA" dirty="0" smtClean="0"/>
              <a:t> la </a:t>
            </a:r>
            <a:r>
              <a:rPr lang="en-CA" dirty="0" err="1" smtClean="0"/>
              <a:t>forêt</a:t>
            </a:r>
            <a:r>
              <a:rPr lang="en-CA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596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verbes</a:t>
            </a:r>
            <a:r>
              <a:rPr lang="en-CA" dirty="0" smtClean="0"/>
              <a:t> en 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(Le </a:t>
            </a:r>
            <a:r>
              <a:rPr lang="en-CA" dirty="0" err="1" smtClean="0"/>
              <a:t>verbe</a:t>
            </a:r>
            <a:r>
              <a:rPr lang="en-CA" dirty="0" smtClean="0"/>
              <a:t> à </a:t>
            </a:r>
            <a:r>
              <a:rPr lang="en-CA" dirty="0" err="1" smtClean="0"/>
              <a:t>l’infinitif</a:t>
            </a:r>
            <a:r>
              <a:rPr lang="en-CA" dirty="0" smtClean="0"/>
              <a:t>  - le «e») + la </a:t>
            </a:r>
            <a:r>
              <a:rPr lang="en-CA" dirty="0" err="1" smtClean="0"/>
              <a:t>terminaison</a:t>
            </a:r>
            <a:r>
              <a:rPr lang="en-CA" dirty="0" smtClean="0"/>
              <a:t>.</a:t>
            </a:r>
          </a:p>
          <a:p>
            <a:r>
              <a:rPr lang="en-CA" dirty="0" err="1" smtClean="0"/>
              <a:t>Exemple</a:t>
            </a:r>
            <a:r>
              <a:rPr lang="en-CA" dirty="0" smtClean="0"/>
              <a:t>: </a:t>
            </a:r>
          </a:p>
          <a:p>
            <a:pPr marL="525780" indent="-457200">
              <a:buAutoNum type="arabicPeriod"/>
            </a:pPr>
            <a:r>
              <a:rPr lang="en-CA" dirty="0" smtClean="0"/>
              <a:t>Il </a:t>
            </a:r>
            <a:r>
              <a:rPr lang="en-CA" b="1" dirty="0" err="1" smtClean="0"/>
              <a:t>vendr</a:t>
            </a:r>
            <a:r>
              <a:rPr lang="en-CA" dirty="0" err="1" smtClean="0">
                <a:solidFill>
                  <a:schemeClr val="accent1"/>
                </a:solidFill>
              </a:rPr>
              <a:t>ait</a:t>
            </a:r>
            <a:r>
              <a:rPr lang="en-CA" dirty="0" smtClean="0"/>
              <a:t> </a:t>
            </a:r>
            <a:r>
              <a:rPr lang="en-CA" dirty="0" err="1" smtClean="0"/>
              <a:t>sa</a:t>
            </a:r>
            <a:r>
              <a:rPr lang="en-CA" dirty="0" smtClean="0"/>
              <a:t> </a:t>
            </a:r>
            <a:r>
              <a:rPr lang="en-CA" dirty="0" err="1" smtClean="0"/>
              <a:t>bicyclette</a:t>
            </a:r>
            <a:r>
              <a:rPr lang="en-CA" dirty="0" smtClean="0"/>
              <a:t> </a:t>
            </a:r>
            <a:r>
              <a:rPr lang="en-CA" dirty="0" err="1" smtClean="0"/>
              <a:t>si</a:t>
            </a:r>
            <a:r>
              <a:rPr lang="en-CA" dirty="0" smtClean="0"/>
              <a:t> </a:t>
            </a:r>
            <a:r>
              <a:rPr lang="en-CA" dirty="0" err="1" smtClean="0"/>
              <a:t>il</a:t>
            </a:r>
            <a:r>
              <a:rPr lang="en-CA" dirty="0" smtClean="0"/>
              <a:t> </a:t>
            </a:r>
            <a:r>
              <a:rPr lang="en-CA" dirty="0" err="1" smtClean="0"/>
              <a:t>pourrait</a:t>
            </a:r>
            <a:r>
              <a:rPr lang="en-CA" dirty="0" smtClean="0"/>
              <a:t>.</a:t>
            </a:r>
          </a:p>
          <a:p>
            <a:pPr marL="525780" indent="-457200">
              <a:buAutoNum type="arabicPeriod"/>
            </a:pPr>
            <a:r>
              <a:rPr lang="en-CA" dirty="0" smtClean="0"/>
              <a:t> </a:t>
            </a:r>
            <a:r>
              <a:rPr lang="en-CA" dirty="0" err="1" smtClean="0"/>
              <a:t>Ils</a:t>
            </a:r>
            <a:r>
              <a:rPr lang="en-CA" dirty="0" smtClean="0"/>
              <a:t> </a:t>
            </a:r>
            <a:r>
              <a:rPr lang="en-CA" b="1" dirty="0" err="1" smtClean="0"/>
              <a:t>entendr</a:t>
            </a:r>
            <a:r>
              <a:rPr lang="en-CA" dirty="0" err="1" smtClean="0">
                <a:solidFill>
                  <a:schemeClr val="accent1"/>
                </a:solidFill>
              </a:rPr>
              <a:t>aient</a:t>
            </a:r>
            <a:r>
              <a:rPr lang="en-CA" dirty="0" smtClean="0"/>
              <a:t> les </a:t>
            </a:r>
            <a:r>
              <a:rPr lang="en-CA" dirty="0" err="1" smtClean="0"/>
              <a:t>voisins</a:t>
            </a:r>
            <a:r>
              <a:rPr lang="en-CA" dirty="0" smtClean="0"/>
              <a:t> </a:t>
            </a:r>
            <a:r>
              <a:rPr lang="en-CA" dirty="0" err="1" smtClean="0"/>
              <a:t>si</a:t>
            </a:r>
            <a:r>
              <a:rPr lang="en-CA" dirty="0" smtClean="0"/>
              <a:t> </a:t>
            </a:r>
            <a:r>
              <a:rPr lang="en-CA" dirty="0" err="1" smtClean="0"/>
              <a:t>ils</a:t>
            </a:r>
            <a:r>
              <a:rPr lang="en-CA" dirty="0" smtClean="0"/>
              <a:t> </a:t>
            </a:r>
            <a:r>
              <a:rPr lang="en-CA" dirty="0" err="1" smtClean="0"/>
              <a:t>ouvriraient</a:t>
            </a:r>
            <a:r>
              <a:rPr lang="en-CA" dirty="0" smtClean="0"/>
              <a:t> les </a:t>
            </a:r>
            <a:r>
              <a:rPr lang="en-CA" dirty="0" err="1" smtClean="0"/>
              <a:t>fenêtres</a:t>
            </a:r>
            <a:r>
              <a:rPr lang="en-CA" dirty="0" smtClean="0"/>
              <a:t>.</a:t>
            </a:r>
            <a:endParaRPr lang="en-CA" dirty="0"/>
          </a:p>
        </p:txBody>
      </p:sp>
      <p:sp>
        <p:nvSpPr>
          <p:cNvPr id="4" name="Freeform 3"/>
          <p:cNvSpPr/>
          <p:nvPr/>
        </p:nvSpPr>
        <p:spPr>
          <a:xfrm>
            <a:off x="6496050" y="2581275"/>
            <a:ext cx="219076" cy="323851"/>
          </a:xfrm>
          <a:custGeom>
            <a:avLst/>
            <a:gdLst/>
            <a:ahLst/>
            <a:cxnLst/>
            <a:rect l="0" t="0" r="0" b="0"/>
            <a:pathLst>
              <a:path w="219076" h="323851">
                <a:moveTo>
                  <a:pt x="28575" y="123825"/>
                </a:moveTo>
                <a:lnTo>
                  <a:pt x="28575" y="123825"/>
                </a:lnTo>
                <a:lnTo>
                  <a:pt x="19050" y="114300"/>
                </a:lnTo>
                <a:lnTo>
                  <a:pt x="9525" y="114300"/>
                </a:lnTo>
                <a:lnTo>
                  <a:pt x="9525" y="104775"/>
                </a:lnTo>
                <a:lnTo>
                  <a:pt x="0" y="104775"/>
                </a:lnTo>
                <a:lnTo>
                  <a:pt x="0" y="104775"/>
                </a:lnTo>
                <a:lnTo>
                  <a:pt x="0" y="95250"/>
                </a:lnTo>
                <a:lnTo>
                  <a:pt x="0" y="95250"/>
                </a:lnTo>
                <a:lnTo>
                  <a:pt x="0" y="95250"/>
                </a:lnTo>
                <a:lnTo>
                  <a:pt x="0" y="95250"/>
                </a:lnTo>
                <a:lnTo>
                  <a:pt x="0" y="95250"/>
                </a:lnTo>
                <a:lnTo>
                  <a:pt x="0" y="95250"/>
                </a:lnTo>
                <a:lnTo>
                  <a:pt x="0" y="104775"/>
                </a:lnTo>
                <a:lnTo>
                  <a:pt x="0" y="104775"/>
                </a:lnTo>
                <a:lnTo>
                  <a:pt x="0" y="114300"/>
                </a:lnTo>
                <a:lnTo>
                  <a:pt x="9525" y="123825"/>
                </a:lnTo>
                <a:lnTo>
                  <a:pt x="9525" y="133350"/>
                </a:lnTo>
                <a:lnTo>
                  <a:pt x="19050" y="133350"/>
                </a:lnTo>
                <a:lnTo>
                  <a:pt x="19050" y="152400"/>
                </a:lnTo>
                <a:lnTo>
                  <a:pt x="28575" y="161925"/>
                </a:lnTo>
                <a:lnTo>
                  <a:pt x="28575" y="180975"/>
                </a:lnTo>
                <a:lnTo>
                  <a:pt x="38100" y="200025"/>
                </a:lnTo>
                <a:lnTo>
                  <a:pt x="47625" y="219075"/>
                </a:lnTo>
                <a:lnTo>
                  <a:pt x="57150" y="228600"/>
                </a:lnTo>
                <a:lnTo>
                  <a:pt x="57150" y="247650"/>
                </a:lnTo>
                <a:lnTo>
                  <a:pt x="66675" y="266700"/>
                </a:lnTo>
                <a:lnTo>
                  <a:pt x="76200" y="276225"/>
                </a:lnTo>
                <a:lnTo>
                  <a:pt x="85725" y="295275"/>
                </a:lnTo>
                <a:lnTo>
                  <a:pt x="85725" y="295275"/>
                </a:lnTo>
                <a:lnTo>
                  <a:pt x="95250" y="304800"/>
                </a:lnTo>
                <a:lnTo>
                  <a:pt x="104775" y="314325"/>
                </a:lnTo>
                <a:lnTo>
                  <a:pt x="114300" y="314325"/>
                </a:lnTo>
                <a:lnTo>
                  <a:pt x="114300" y="323850"/>
                </a:lnTo>
                <a:lnTo>
                  <a:pt x="123825" y="323850"/>
                </a:lnTo>
                <a:lnTo>
                  <a:pt x="133350" y="323850"/>
                </a:lnTo>
                <a:lnTo>
                  <a:pt x="133350" y="314325"/>
                </a:lnTo>
                <a:lnTo>
                  <a:pt x="142875" y="314325"/>
                </a:lnTo>
                <a:lnTo>
                  <a:pt x="152400" y="304800"/>
                </a:lnTo>
                <a:lnTo>
                  <a:pt x="161925" y="285750"/>
                </a:lnTo>
                <a:lnTo>
                  <a:pt x="161925" y="276225"/>
                </a:lnTo>
                <a:lnTo>
                  <a:pt x="171450" y="257175"/>
                </a:lnTo>
                <a:lnTo>
                  <a:pt x="171450" y="238125"/>
                </a:lnTo>
                <a:lnTo>
                  <a:pt x="180975" y="219075"/>
                </a:lnTo>
                <a:lnTo>
                  <a:pt x="180975" y="190500"/>
                </a:lnTo>
                <a:lnTo>
                  <a:pt x="190500" y="171450"/>
                </a:lnTo>
                <a:lnTo>
                  <a:pt x="190500" y="152400"/>
                </a:lnTo>
                <a:lnTo>
                  <a:pt x="200025" y="133350"/>
                </a:lnTo>
                <a:lnTo>
                  <a:pt x="200025" y="104775"/>
                </a:lnTo>
                <a:lnTo>
                  <a:pt x="209550" y="95250"/>
                </a:lnTo>
                <a:lnTo>
                  <a:pt x="209550" y="66675"/>
                </a:lnTo>
                <a:lnTo>
                  <a:pt x="209550" y="57150"/>
                </a:lnTo>
                <a:lnTo>
                  <a:pt x="209550" y="38100"/>
                </a:lnTo>
                <a:lnTo>
                  <a:pt x="219075" y="28575"/>
                </a:lnTo>
                <a:lnTo>
                  <a:pt x="219075" y="19050"/>
                </a:lnTo>
                <a:lnTo>
                  <a:pt x="219075" y="0"/>
                </a:lnTo>
                <a:lnTo>
                  <a:pt x="21907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Freeform 4"/>
          <p:cNvSpPr/>
          <p:nvPr/>
        </p:nvSpPr>
        <p:spPr>
          <a:xfrm>
            <a:off x="6753225" y="2609850"/>
            <a:ext cx="161926" cy="238126"/>
          </a:xfrm>
          <a:custGeom>
            <a:avLst/>
            <a:gdLst/>
            <a:ahLst/>
            <a:cxnLst/>
            <a:rect l="0" t="0" r="0" b="0"/>
            <a:pathLst>
              <a:path w="161926" h="238126">
                <a:moveTo>
                  <a:pt x="0" y="190500"/>
                </a:moveTo>
                <a:lnTo>
                  <a:pt x="0" y="200025"/>
                </a:lnTo>
                <a:lnTo>
                  <a:pt x="9525" y="200025"/>
                </a:lnTo>
                <a:lnTo>
                  <a:pt x="9525" y="200025"/>
                </a:lnTo>
                <a:lnTo>
                  <a:pt x="9525" y="200025"/>
                </a:lnTo>
                <a:lnTo>
                  <a:pt x="19050" y="200025"/>
                </a:lnTo>
                <a:lnTo>
                  <a:pt x="19050" y="190500"/>
                </a:lnTo>
                <a:lnTo>
                  <a:pt x="28575" y="190500"/>
                </a:lnTo>
                <a:lnTo>
                  <a:pt x="38100" y="180975"/>
                </a:lnTo>
                <a:lnTo>
                  <a:pt x="38100" y="171450"/>
                </a:lnTo>
                <a:lnTo>
                  <a:pt x="47625" y="161925"/>
                </a:lnTo>
                <a:lnTo>
                  <a:pt x="57150" y="152400"/>
                </a:lnTo>
                <a:lnTo>
                  <a:pt x="57150" y="133350"/>
                </a:lnTo>
                <a:lnTo>
                  <a:pt x="57150" y="123825"/>
                </a:lnTo>
                <a:lnTo>
                  <a:pt x="66675" y="104775"/>
                </a:lnTo>
                <a:lnTo>
                  <a:pt x="66675" y="85725"/>
                </a:lnTo>
                <a:lnTo>
                  <a:pt x="66675" y="76200"/>
                </a:lnTo>
                <a:lnTo>
                  <a:pt x="66675" y="66675"/>
                </a:lnTo>
                <a:lnTo>
                  <a:pt x="66675" y="47625"/>
                </a:lnTo>
                <a:lnTo>
                  <a:pt x="57150" y="38100"/>
                </a:lnTo>
                <a:lnTo>
                  <a:pt x="57150" y="28575"/>
                </a:lnTo>
                <a:lnTo>
                  <a:pt x="57150" y="19050"/>
                </a:lnTo>
                <a:lnTo>
                  <a:pt x="57150" y="9525"/>
                </a:lnTo>
                <a:lnTo>
                  <a:pt x="47625" y="9525"/>
                </a:lnTo>
                <a:lnTo>
                  <a:pt x="38100" y="9525"/>
                </a:lnTo>
                <a:lnTo>
                  <a:pt x="38100" y="0"/>
                </a:lnTo>
                <a:lnTo>
                  <a:pt x="28575" y="9525"/>
                </a:lnTo>
                <a:lnTo>
                  <a:pt x="28575" y="9525"/>
                </a:lnTo>
                <a:lnTo>
                  <a:pt x="19050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66675"/>
                </a:lnTo>
                <a:lnTo>
                  <a:pt x="0" y="76200"/>
                </a:lnTo>
                <a:lnTo>
                  <a:pt x="0" y="95250"/>
                </a:lnTo>
                <a:lnTo>
                  <a:pt x="0" y="114300"/>
                </a:lnTo>
                <a:lnTo>
                  <a:pt x="9525" y="133350"/>
                </a:lnTo>
                <a:lnTo>
                  <a:pt x="9525" y="152400"/>
                </a:lnTo>
                <a:lnTo>
                  <a:pt x="19050" y="171450"/>
                </a:lnTo>
                <a:lnTo>
                  <a:pt x="19050" y="190500"/>
                </a:lnTo>
                <a:lnTo>
                  <a:pt x="28575" y="200025"/>
                </a:lnTo>
                <a:lnTo>
                  <a:pt x="38100" y="219075"/>
                </a:lnTo>
                <a:lnTo>
                  <a:pt x="47625" y="228600"/>
                </a:lnTo>
                <a:lnTo>
                  <a:pt x="57150" y="228600"/>
                </a:lnTo>
                <a:lnTo>
                  <a:pt x="66675" y="238125"/>
                </a:lnTo>
                <a:lnTo>
                  <a:pt x="76200" y="238125"/>
                </a:lnTo>
                <a:lnTo>
                  <a:pt x="85725" y="238125"/>
                </a:lnTo>
                <a:lnTo>
                  <a:pt x="95250" y="238125"/>
                </a:lnTo>
                <a:lnTo>
                  <a:pt x="104775" y="238125"/>
                </a:lnTo>
                <a:lnTo>
                  <a:pt x="114300" y="228600"/>
                </a:lnTo>
                <a:lnTo>
                  <a:pt x="123825" y="219075"/>
                </a:lnTo>
                <a:lnTo>
                  <a:pt x="133350" y="209550"/>
                </a:lnTo>
                <a:lnTo>
                  <a:pt x="142875" y="200025"/>
                </a:lnTo>
                <a:lnTo>
                  <a:pt x="161925" y="180975"/>
                </a:lnTo>
                <a:lnTo>
                  <a:pt x="161925" y="1809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Freeform 5"/>
          <p:cNvSpPr/>
          <p:nvPr/>
        </p:nvSpPr>
        <p:spPr>
          <a:xfrm>
            <a:off x="6934200" y="2609850"/>
            <a:ext cx="180976" cy="209551"/>
          </a:xfrm>
          <a:custGeom>
            <a:avLst/>
            <a:gdLst/>
            <a:ahLst/>
            <a:cxnLst/>
            <a:rect l="0" t="0" r="0" b="0"/>
            <a:pathLst>
              <a:path w="180976" h="209551">
                <a:moveTo>
                  <a:pt x="9525" y="19050"/>
                </a:moveTo>
                <a:lnTo>
                  <a:pt x="0" y="19050"/>
                </a:lnTo>
                <a:lnTo>
                  <a:pt x="0" y="38100"/>
                </a:lnTo>
                <a:lnTo>
                  <a:pt x="9525" y="47625"/>
                </a:lnTo>
                <a:lnTo>
                  <a:pt x="9525" y="66675"/>
                </a:lnTo>
                <a:lnTo>
                  <a:pt x="9525" y="76200"/>
                </a:lnTo>
                <a:lnTo>
                  <a:pt x="19050" y="95250"/>
                </a:lnTo>
                <a:lnTo>
                  <a:pt x="19050" y="114300"/>
                </a:lnTo>
                <a:lnTo>
                  <a:pt x="19050" y="123825"/>
                </a:lnTo>
                <a:lnTo>
                  <a:pt x="19050" y="142875"/>
                </a:lnTo>
                <a:lnTo>
                  <a:pt x="28575" y="152400"/>
                </a:lnTo>
                <a:lnTo>
                  <a:pt x="28575" y="171450"/>
                </a:lnTo>
                <a:lnTo>
                  <a:pt x="28575" y="180975"/>
                </a:lnTo>
                <a:lnTo>
                  <a:pt x="28575" y="190500"/>
                </a:lnTo>
                <a:lnTo>
                  <a:pt x="38100" y="200025"/>
                </a:lnTo>
                <a:lnTo>
                  <a:pt x="38100" y="200025"/>
                </a:lnTo>
                <a:lnTo>
                  <a:pt x="38100" y="209550"/>
                </a:lnTo>
                <a:lnTo>
                  <a:pt x="38100" y="209550"/>
                </a:lnTo>
                <a:lnTo>
                  <a:pt x="38100" y="209550"/>
                </a:lnTo>
                <a:lnTo>
                  <a:pt x="38100" y="209550"/>
                </a:lnTo>
                <a:lnTo>
                  <a:pt x="38100" y="209550"/>
                </a:lnTo>
                <a:lnTo>
                  <a:pt x="38100" y="200025"/>
                </a:lnTo>
                <a:lnTo>
                  <a:pt x="28575" y="190500"/>
                </a:lnTo>
                <a:lnTo>
                  <a:pt x="28575" y="180975"/>
                </a:lnTo>
                <a:lnTo>
                  <a:pt x="28575" y="161925"/>
                </a:lnTo>
                <a:lnTo>
                  <a:pt x="28575" y="152400"/>
                </a:lnTo>
                <a:lnTo>
                  <a:pt x="28575" y="133350"/>
                </a:lnTo>
                <a:lnTo>
                  <a:pt x="28575" y="114300"/>
                </a:lnTo>
                <a:lnTo>
                  <a:pt x="28575" y="104775"/>
                </a:lnTo>
                <a:lnTo>
                  <a:pt x="38100" y="85725"/>
                </a:lnTo>
                <a:lnTo>
                  <a:pt x="38100" y="66675"/>
                </a:lnTo>
                <a:lnTo>
                  <a:pt x="47625" y="57150"/>
                </a:lnTo>
                <a:lnTo>
                  <a:pt x="57150" y="38100"/>
                </a:lnTo>
                <a:lnTo>
                  <a:pt x="66675" y="28575"/>
                </a:lnTo>
                <a:lnTo>
                  <a:pt x="76200" y="19050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0"/>
                </a:lnTo>
                <a:lnTo>
                  <a:pt x="114300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9525"/>
                </a:lnTo>
                <a:lnTo>
                  <a:pt x="133350" y="19050"/>
                </a:lnTo>
                <a:lnTo>
                  <a:pt x="142875" y="28575"/>
                </a:lnTo>
                <a:lnTo>
                  <a:pt x="142875" y="47625"/>
                </a:lnTo>
                <a:lnTo>
                  <a:pt x="152400" y="57150"/>
                </a:lnTo>
                <a:lnTo>
                  <a:pt x="161925" y="76200"/>
                </a:lnTo>
                <a:lnTo>
                  <a:pt x="161925" y="95250"/>
                </a:lnTo>
                <a:lnTo>
                  <a:pt x="161925" y="104775"/>
                </a:lnTo>
                <a:lnTo>
                  <a:pt x="161925" y="123825"/>
                </a:lnTo>
                <a:lnTo>
                  <a:pt x="161925" y="133350"/>
                </a:lnTo>
                <a:lnTo>
                  <a:pt x="171450" y="152400"/>
                </a:lnTo>
                <a:lnTo>
                  <a:pt x="171450" y="161925"/>
                </a:lnTo>
                <a:lnTo>
                  <a:pt x="171450" y="161925"/>
                </a:lnTo>
                <a:lnTo>
                  <a:pt x="180975" y="180975"/>
                </a:lnTo>
                <a:lnTo>
                  <a:pt x="180975" y="1809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Freeform 6"/>
          <p:cNvSpPr/>
          <p:nvPr/>
        </p:nvSpPr>
        <p:spPr>
          <a:xfrm>
            <a:off x="7134225" y="2390775"/>
            <a:ext cx="190501" cy="409576"/>
          </a:xfrm>
          <a:custGeom>
            <a:avLst/>
            <a:gdLst/>
            <a:ahLst/>
            <a:cxnLst/>
            <a:rect l="0" t="0" r="0" b="0"/>
            <a:pathLst>
              <a:path w="190501" h="409576">
                <a:moveTo>
                  <a:pt x="133350" y="152400"/>
                </a:moveTo>
                <a:lnTo>
                  <a:pt x="133350" y="142875"/>
                </a:lnTo>
                <a:lnTo>
                  <a:pt x="123825" y="133350"/>
                </a:lnTo>
                <a:lnTo>
                  <a:pt x="123825" y="123825"/>
                </a:lnTo>
                <a:lnTo>
                  <a:pt x="114300" y="123825"/>
                </a:lnTo>
                <a:lnTo>
                  <a:pt x="114300" y="114300"/>
                </a:lnTo>
                <a:lnTo>
                  <a:pt x="104775" y="114300"/>
                </a:lnTo>
                <a:lnTo>
                  <a:pt x="95250" y="114300"/>
                </a:lnTo>
                <a:lnTo>
                  <a:pt x="85725" y="114300"/>
                </a:lnTo>
                <a:lnTo>
                  <a:pt x="76200" y="114300"/>
                </a:lnTo>
                <a:lnTo>
                  <a:pt x="66675" y="123825"/>
                </a:lnTo>
                <a:lnTo>
                  <a:pt x="57150" y="133350"/>
                </a:lnTo>
                <a:lnTo>
                  <a:pt x="47625" y="152400"/>
                </a:lnTo>
                <a:lnTo>
                  <a:pt x="28575" y="171450"/>
                </a:lnTo>
                <a:lnTo>
                  <a:pt x="19050" y="190500"/>
                </a:lnTo>
                <a:lnTo>
                  <a:pt x="9525" y="209550"/>
                </a:lnTo>
                <a:lnTo>
                  <a:pt x="9525" y="238125"/>
                </a:lnTo>
                <a:lnTo>
                  <a:pt x="0" y="257175"/>
                </a:lnTo>
                <a:lnTo>
                  <a:pt x="0" y="285750"/>
                </a:lnTo>
                <a:lnTo>
                  <a:pt x="0" y="314325"/>
                </a:lnTo>
                <a:lnTo>
                  <a:pt x="0" y="333375"/>
                </a:lnTo>
                <a:lnTo>
                  <a:pt x="0" y="361950"/>
                </a:lnTo>
                <a:lnTo>
                  <a:pt x="9525" y="381000"/>
                </a:lnTo>
                <a:lnTo>
                  <a:pt x="9525" y="390525"/>
                </a:lnTo>
                <a:lnTo>
                  <a:pt x="9525" y="400050"/>
                </a:lnTo>
                <a:lnTo>
                  <a:pt x="19050" y="409575"/>
                </a:lnTo>
                <a:lnTo>
                  <a:pt x="28575" y="409575"/>
                </a:lnTo>
                <a:lnTo>
                  <a:pt x="38100" y="409575"/>
                </a:lnTo>
                <a:lnTo>
                  <a:pt x="38100" y="409575"/>
                </a:lnTo>
                <a:lnTo>
                  <a:pt x="47625" y="400050"/>
                </a:lnTo>
                <a:lnTo>
                  <a:pt x="57150" y="390525"/>
                </a:lnTo>
                <a:lnTo>
                  <a:pt x="66675" y="381000"/>
                </a:lnTo>
                <a:lnTo>
                  <a:pt x="76200" y="361950"/>
                </a:lnTo>
                <a:lnTo>
                  <a:pt x="85725" y="342900"/>
                </a:lnTo>
                <a:lnTo>
                  <a:pt x="95250" y="323850"/>
                </a:lnTo>
                <a:lnTo>
                  <a:pt x="95250" y="304800"/>
                </a:lnTo>
                <a:lnTo>
                  <a:pt x="104775" y="276225"/>
                </a:lnTo>
                <a:lnTo>
                  <a:pt x="104775" y="257175"/>
                </a:lnTo>
                <a:lnTo>
                  <a:pt x="114300" y="228600"/>
                </a:lnTo>
                <a:lnTo>
                  <a:pt x="114300" y="200025"/>
                </a:lnTo>
                <a:lnTo>
                  <a:pt x="114300" y="171450"/>
                </a:lnTo>
                <a:lnTo>
                  <a:pt x="114300" y="142875"/>
                </a:lnTo>
                <a:lnTo>
                  <a:pt x="114300" y="123825"/>
                </a:lnTo>
                <a:lnTo>
                  <a:pt x="104775" y="95250"/>
                </a:lnTo>
                <a:lnTo>
                  <a:pt x="104775" y="76200"/>
                </a:lnTo>
                <a:lnTo>
                  <a:pt x="104775" y="57150"/>
                </a:lnTo>
                <a:lnTo>
                  <a:pt x="104775" y="38100"/>
                </a:lnTo>
                <a:lnTo>
                  <a:pt x="95250" y="28575"/>
                </a:lnTo>
                <a:lnTo>
                  <a:pt x="95250" y="19050"/>
                </a:lnTo>
                <a:lnTo>
                  <a:pt x="85725" y="9525"/>
                </a:lnTo>
                <a:lnTo>
                  <a:pt x="85725" y="9525"/>
                </a:lnTo>
                <a:lnTo>
                  <a:pt x="85725" y="0"/>
                </a:lnTo>
                <a:lnTo>
                  <a:pt x="85725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28575"/>
                </a:lnTo>
                <a:lnTo>
                  <a:pt x="76200" y="38100"/>
                </a:lnTo>
                <a:lnTo>
                  <a:pt x="76200" y="57150"/>
                </a:lnTo>
                <a:lnTo>
                  <a:pt x="85725" y="76200"/>
                </a:lnTo>
                <a:lnTo>
                  <a:pt x="85725" y="95250"/>
                </a:lnTo>
                <a:lnTo>
                  <a:pt x="95250" y="114300"/>
                </a:lnTo>
                <a:lnTo>
                  <a:pt x="104775" y="133350"/>
                </a:lnTo>
                <a:lnTo>
                  <a:pt x="104775" y="161925"/>
                </a:lnTo>
                <a:lnTo>
                  <a:pt x="114300" y="190500"/>
                </a:lnTo>
                <a:lnTo>
                  <a:pt x="123825" y="209550"/>
                </a:lnTo>
                <a:lnTo>
                  <a:pt x="123825" y="228600"/>
                </a:lnTo>
                <a:lnTo>
                  <a:pt x="133350" y="257175"/>
                </a:lnTo>
                <a:lnTo>
                  <a:pt x="142875" y="276225"/>
                </a:lnTo>
                <a:lnTo>
                  <a:pt x="142875" y="304800"/>
                </a:lnTo>
                <a:lnTo>
                  <a:pt x="152400" y="323850"/>
                </a:lnTo>
                <a:lnTo>
                  <a:pt x="152400" y="333375"/>
                </a:lnTo>
                <a:lnTo>
                  <a:pt x="161925" y="352425"/>
                </a:lnTo>
                <a:lnTo>
                  <a:pt x="161925" y="371475"/>
                </a:lnTo>
                <a:lnTo>
                  <a:pt x="171450" y="381000"/>
                </a:lnTo>
                <a:lnTo>
                  <a:pt x="171450" y="390525"/>
                </a:lnTo>
                <a:lnTo>
                  <a:pt x="180975" y="390525"/>
                </a:lnTo>
                <a:lnTo>
                  <a:pt x="180975" y="390525"/>
                </a:lnTo>
                <a:lnTo>
                  <a:pt x="180975" y="390525"/>
                </a:lnTo>
                <a:lnTo>
                  <a:pt x="190500" y="390525"/>
                </a:lnTo>
                <a:lnTo>
                  <a:pt x="190500" y="39052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Freeform 7"/>
          <p:cNvSpPr/>
          <p:nvPr/>
        </p:nvSpPr>
        <p:spPr>
          <a:xfrm>
            <a:off x="7353300" y="2514600"/>
            <a:ext cx="76201" cy="209551"/>
          </a:xfrm>
          <a:custGeom>
            <a:avLst/>
            <a:gdLst/>
            <a:ahLst/>
            <a:cxnLst/>
            <a:rect l="0" t="0" r="0" b="0"/>
            <a:pathLst>
              <a:path w="76201" h="209551">
                <a:moveTo>
                  <a:pt x="0" y="9525"/>
                </a:moveTo>
                <a:lnTo>
                  <a:pt x="0" y="19050"/>
                </a:lnTo>
                <a:lnTo>
                  <a:pt x="9525" y="38100"/>
                </a:lnTo>
                <a:lnTo>
                  <a:pt x="9525" y="57150"/>
                </a:lnTo>
                <a:lnTo>
                  <a:pt x="9525" y="76200"/>
                </a:lnTo>
                <a:lnTo>
                  <a:pt x="19050" y="95250"/>
                </a:lnTo>
                <a:lnTo>
                  <a:pt x="19050" y="114300"/>
                </a:lnTo>
                <a:lnTo>
                  <a:pt x="28575" y="133350"/>
                </a:lnTo>
                <a:lnTo>
                  <a:pt x="28575" y="152400"/>
                </a:lnTo>
                <a:lnTo>
                  <a:pt x="28575" y="171450"/>
                </a:lnTo>
                <a:lnTo>
                  <a:pt x="28575" y="190500"/>
                </a:lnTo>
                <a:lnTo>
                  <a:pt x="28575" y="190500"/>
                </a:lnTo>
                <a:lnTo>
                  <a:pt x="28575" y="200025"/>
                </a:lnTo>
                <a:lnTo>
                  <a:pt x="38100" y="200025"/>
                </a:lnTo>
                <a:lnTo>
                  <a:pt x="38100" y="200025"/>
                </a:lnTo>
                <a:lnTo>
                  <a:pt x="38100" y="209550"/>
                </a:lnTo>
                <a:lnTo>
                  <a:pt x="38100" y="209550"/>
                </a:lnTo>
                <a:lnTo>
                  <a:pt x="38100" y="200025"/>
                </a:lnTo>
                <a:lnTo>
                  <a:pt x="38100" y="200025"/>
                </a:lnTo>
                <a:lnTo>
                  <a:pt x="38100" y="190500"/>
                </a:lnTo>
                <a:lnTo>
                  <a:pt x="38100" y="171450"/>
                </a:lnTo>
                <a:lnTo>
                  <a:pt x="47625" y="161925"/>
                </a:lnTo>
                <a:lnTo>
                  <a:pt x="47625" y="133350"/>
                </a:lnTo>
                <a:lnTo>
                  <a:pt x="47625" y="114300"/>
                </a:lnTo>
                <a:lnTo>
                  <a:pt x="47625" y="95250"/>
                </a:lnTo>
                <a:lnTo>
                  <a:pt x="47625" y="66675"/>
                </a:lnTo>
                <a:lnTo>
                  <a:pt x="57150" y="57150"/>
                </a:lnTo>
                <a:lnTo>
                  <a:pt x="57150" y="38100"/>
                </a:lnTo>
                <a:lnTo>
                  <a:pt x="66675" y="19050"/>
                </a:lnTo>
                <a:lnTo>
                  <a:pt x="76200" y="0"/>
                </a:lnTo>
                <a:lnTo>
                  <a:pt x="762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Freeform 8"/>
          <p:cNvSpPr/>
          <p:nvPr/>
        </p:nvSpPr>
        <p:spPr>
          <a:xfrm>
            <a:off x="7477125" y="2447925"/>
            <a:ext cx="390526" cy="238126"/>
          </a:xfrm>
          <a:custGeom>
            <a:avLst/>
            <a:gdLst/>
            <a:ahLst/>
            <a:cxnLst/>
            <a:rect l="0" t="0" r="0" b="0"/>
            <a:pathLst>
              <a:path w="390526" h="238126">
                <a:moveTo>
                  <a:pt x="0" y="209550"/>
                </a:moveTo>
                <a:lnTo>
                  <a:pt x="0" y="209550"/>
                </a:lnTo>
                <a:lnTo>
                  <a:pt x="0" y="209550"/>
                </a:lnTo>
                <a:lnTo>
                  <a:pt x="9525" y="209550"/>
                </a:lnTo>
                <a:lnTo>
                  <a:pt x="9525" y="209550"/>
                </a:lnTo>
                <a:lnTo>
                  <a:pt x="19050" y="209550"/>
                </a:lnTo>
                <a:lnTo>
                  <a:pt x="28575" y="200025"/>
                </a:lnTo>
                <a:lnTo>
                  <a:pt x="38100" y="190500"/>
                </a:lnTo>
                <a:lnTo>
                  <a:pt x="47625" y="180975"/>
                </a:lnTo>
                <a:lnTo>
                  <a:pt x="57150" y="171450"/>
                </a:lnTo>
                <a:lnTo>
                  <a:pt x="66675" y="152400"/>
                </a:lnTo>
                <a:lnTo>
                  <a:pt x="76200" y="133350"/>
                </a:lnTo>
                <a:lnTo>
                  <a:pt x="95250" y="114300"/>
                </a:lnTo>
                <a:lnTo>
                  <a:pt x="95250" y="104775"/>
                </a:lnTo>
                <a:lnTo>
                  <a:pt x="104775" y="85725"/>
                </a:lnTo>
                <a:lnTo>
                  <a:pt x="114300" y="66675"/>
                </a:lnTo>
                <a:lnTo>
                  <a:pt x="114300" y="47625"/>
                </a:lnTo>
                <a:lnTo>
                  <a:pt x="123825" y="38100"/>
                </a:lnTo>
                <a:lnTo>
                  <a:pt x="123825" y="28575"/>
                </a:lnTo>
                <a:lnTo>
                  <a:pt x="123825" y="19050"/>
                </a:lnTo>
                <a:lnTo>
                  <a:pt x="123825" y="9525"/>
                </a:lnTo>
                <a:lnTo>
                  <a:pt x="114300" y="9525"/>
                </a:lnTo>
                <a:lnTo>
                  <a:pt x="114300" y="0"/>
                </a:lnTo>
                <a:lnTo>
                  <a:pt x="114300" y="9525"/>
                </a:lnTo>
                <a:lnTo>
                  <a:pt x="104775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85725" y="47625"/>
                </a:lnTo>
                <a:lnTo>
                  <a:pt x="76200" y="66675"/>
                </a:lnTo>
                <a:lnTo>
                  <a:pt x="66675" y="85725"/>
                </a:lnTo>
                <a:lnTo>
                  <a:pt x="66675" y="114300"/>
                </a:lnTo>
                <a:lnTo>
                  <a:pt x="57150" y="133350"/>
                </a:lnTo>
                <a:lnTo>
                  <a:pt x="57150" y="161925"/>
                </a:lnTo>
                <a:lnTo>
                  <a:pt x="66675" y="190500"/>
                </a:lnTo>
                <a:lnTo>
                  <a:pt x="76200" y="209550"/>
                </a:lnTo>
                <a:lnTo>
                  <a:pt x="85725" y="228600"/>
                </a:lnTo>
                <a:lnTo>
                  <a:pt x="95250" y="238125"/>
                </a:lnTo>
                <a:lnTo>
                  <a:pt x="114300" y="238125"/>
                </a:lnTo>
                <a:lnTo>
                  <a:pt x="133350" y="238125"/>
                </a:lnTo>
                <a:lnTo>
                  <a:pt x="142875" y="238125"/>
                </a:lnTo>
                <a:lnTo>
                  <a:pt x="171450" y="238125"/>
                </a:lnTo>
                <a:lnTo>
                  <a:pt x="200025" y="228600"/>
                </a:lnTo>
                <a:lnTo>
                  <a:pt x="228600" y="219075"/>
                </a:lnTo>
                <a:lnTo>
                  <a:pt x="247650" y="209550"/>
                </a:lnTo>
                <a:lnTo>
                  <a:pt x="276225" y="200025"/>
                </a:lnTo>
                <a:lnTo>
                  <a:pt x="304800" y="180975"/>
                </a:lnTo>
                <a:lnTo>
                  <a:pt x="333375" y="171450"/>
                </a:lnTo>
                <a:lnTo>
                  <a:pt x="352425" y="161925"/>
                </a:lnTo>
                <a:lnTo>
                  <a:pt x="390525" y="142875"/>
                </a:lnTo>
                <a:lnTo>
                  <a:pt x="390525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Freeform 9"/>
          <p:cNvSpPr/>
          <p:nvPr/>
        </p:nvSpPr>
        <p:spPr>
          <a:xfrm>
            <a:off x="2809875" y="2790825"/>
            <a:ext cx="4371976" cy="1266826"/>
          </a:xfrm>
          <a:custGeom>
            <a:avLst/>
            <a:gdLst/>
            <a:ahLst/>
            <a:cxnLst/>
            <a:rect l="0" t="0" r="0" b="0"/>
            <a:pathLst>
              <a:path w="4371976" h="1266826">
                <a:moveTo>
                  <a:pt x="4371975" y="0"/>
                </a:moveTo>
                <a:lnTo>
                  <a:pt x="4371975" y="9525"/>
                </a:lnTo>
                <a:lnTo>
                  <a:pt x="4362450" y="19050"/>
                </a:lnTo>
                <a:lnTo>
                  <a:pt x="4362450" y="28575"/>
                </a:lnTo>
                <a:lnTo>
                  <a:pt x="4352925" y="47625"/>
                </a:lnTo>
                <a:lnTo>
                  <a:pt x="4352925" y="57150"/>
                </a:lnTo>
                <a:lnTo>
                  <a:pt x="4352925" y="66675"/>
                </a:lnTo>
                <a:lnTo>
                  <a:pt x="4352925" y="85725"/>
                </a:lnTo>
                <a:lnTo>
                  <a:pt x="4343400" y="104775"/>
                </a:lnTo>
                <a:lnTo>
                  <a:pt x="4343400" y="114300"/>
                </a:lnTo>
                <a:lnTo>
                  <a:pt x="4333875" y="133350"/>
                </a:lnTo>
                <a:lnTo>
                  <a:pt x="4333875" y="152400"/>
                </a:lnTo>
                <a:lnTo>
                  <a:pt x="4324350" y="171450"/>
                </a:lnTo>
                <a:lnTo>
                  <a:pt x="4324350" y="190500"/>
                </a:lnTo>
                <a:lnTo>
                  <a:pt x="4314825" y="209550"/>
                </a:lnTo>
                <a:lnTo>
                  <a:pt x="4305300" y="228600"/>
                </a:lnTo>
                <a:lnTo>
                  <a:pt x="4286250" y="247650"/>
                </a:lnTo>
                <a:lnTo>
                  <a:pt x="4276725" y="266700"/>
                </a:lnTo>
                <a:lnTo>
                  <a:pt x="4267200" y="295275"/>
                </a:lnTo>
                <a:lnTo>
                  <a:pt x="4248150" y="314325"/>
                </a:lnTo>
                <a:lnTo>
                  <a:pt x="4238625" y="333375"/>
                </a:lnTo>
                <a:lnTo>
                  <a:pt x="4219575" y="361950"/>
                </a:lnTo>
                <a:lnTo>
                  <a:pt x="4200525" y="381000"/>
                </a:lnTo>
                <a:lnTo>
                  <a:pt x="4181475" y="400050"/>
                </a:lnTo>
                <a:lnTo>
                  <a:pt x="4162425" y="428625"/>
                </a:lnTo>
                <a:lnTo>
                  <a:pt x="4133850" y="447675"/>
                </a:lnTo>
                <a:lnTo>
                  <a:pt x="4114800" y="466725"/>
                </a:lnTo>
                <a:lnTo>
                  <a:pt x="4086225" y="495300"/>
                </a:lnTo>
                <a:lnTo>
                  <a:pt x="4057650" y="514350"/>
                </a:lnTo>
                <a:lnTo>
                  <a:pt x="4038600" y="533400"/>
                </a:lnTo>
                <a:lnTo>
                  <a:pt x="4010025" y="561975"/>
                </a:lnTo>
                <a:lnTo>
                  <a:pt x="3981450" y="581025"/>
                </a:lnTo>
                <a:lnTo>
                  <a:pt x="3952875" y="600075"/>
                </a:lnTo>
                <a:lnTo>
                  <a:pt x="3914775" y="619125"/>
                </a:lnTo>
                <a:lnTo>
                  <a:pt x="3886200" y="647700"/>
                </a:lnTo>
                <a:lnTo>
                  <a:pt x="3857625" y="666750"/>
                </a:lnTo>
                <a:lnTo>
                  <a:pt x="3819525" y="676275"/>
                </a:lnTo>
                <a:lnTo>
                  <a:pt x="3790950" y="704850"/>
                </a:lnTo>
                <a:lnTo>
                  <a:pt x="3752850" y="714375"/>
                </a:lnTo>
                <a:lnTo>
                  <a:pt x="3714750" y="733425"/>
                </a:lnTo>
                <a:lnTo>
                  <a:pt x="3686175" y="752475"/>
                </a:lnTo>
                <a:lnTo>
                  <a:pt x="3648075" y="771525"/>
                </a:lnTo>
                <a:lnTo>
                  <a:pt x="3609975" y="781050"/>
                </a:lnTo>
                <a:lnTo>
                  <a:pt x="3571875" y="800100"/>
                </a:lnTo>
                <a:lnTo>
                  <a:pt x="3533775" y="809625"/>
                </a:lnTo>
                <a:lnTo>
                  <a:pt x="3495675" y="828675"/>
                </a:lnTo>
                <a:lnTo>
                  <a:pt x="3448050" y="838200"/>
                </a:lnTo>
                <a:lnTo>
                  <a:pt x="3409950" y="857250"/>
                </a:lnTo>
                <a:lnTo>
                  <a:pt x="3371850" y="866775"/>
                </a:lnTo>
                <a:lnTo>
                  <a:pt x="3324225" y="876300"/>
                </a:lnTo>
                <a:lnTo>
                  <a:pt x="3286125" y="885825"/>
                </a:lnTo>
                <a:lnTo>
                  <a:pt x="3238500" y="904875"/>
                </a:lnTo>
                <a:lnTo>
                  <a:pt x="3200400" y="914400"/>
                </a:lnTo>
                <a:lnTo>
                  <a:pt x="3152775" y="923925"/>
                </a:lnTo>
                <a:lnTo>
                  <a:pt x="3105150" y="933450"/>
                </a:lnTo>
                <a:lnTo>
                  <a:pt x="3067050" y="933450"/>
                </a:lnTo>
                <a:lnTo>
                  <a:pt x="3019425" y="942975"/>
                </a:lnTo>
                <a:lnTo>
                  <a:pt x="2971800" y="952500"/>
                </a:lnTo>
                <a:lnTo>
                  <a:pt x="2933700" y="962025"/>
                </a:lnTo>
                <a:lnTo>
                  <a:pt x="2876550" y="962025"/>
                </a:lnTo>
                <a:lnTo>
                  <a:pt x="2838450" y="971550"/>
                </a:lnTo>
                <a:lnTo>
                  <a:pt x="2790825" y="971550"/>
                </a:lnTo>
                <a:lnTo>
                  <a:pt x="2743200" y="981075"/>
                </a:lnTo>
                <a:lnTo>
                  <a:pt x="2695575" y="981075"/>
                </a:lnTo>
                <a:lnTo>
                  <a:pt x="2647950" y="981075"/>
                </a:lnTo>
                <a:lnTo>
                  <a:pt x="2600325" y="990600"/>
                </a:lnTo>
                <a:lnTo>
                  <a:pt x="2552700" y="990600"/>
                </a:lnTo>
                <a:lnTo>
                  <a:pt x="2505075" y="1000125"/>
                </a:lnTo>
                <a:lnTo>
                  <a:pt x="2447925" y="1000125"/>
                </a:lnTo>
                <a:lnTo>
                  <a:pt x="2400300" y="1000125"/>
                </a:lnTo>
                <a:lnTo>
                  <a:pt x="2352675" y="1000125"/>
                </a:lnTo>
                <a:lnTo>
                  <a:pt x="2305050" y="1009650"/>
                </a:lnTo>
                <a:lnTo>
                  <a:pt x="2257425" y="1009650"/>
                </a:lnTo>
                <a:lnTo>
                  <a:pt x="2209800" y="1009650"/>
                </a:lnTo>
                <a:lnTo>
                  <a:pt x="2162175" y="1009650"/>
                </a:lnTo>
                <a:lnTo>
                  <a:pt x="2114550" y="1009650"/>
                </a:lnTo>
                <a:lnTo>
                  <a:pt x="2066925" y="1009650"/>
                </a:lnTo>
                <a:lnTo>
                  <a:pt x="2019300" y="1009650"/>
                </a:lnTo>
                <a:lnTo>
                  <a:pt x="1971675" y="1019175"/>
                </a:lnTo>
                <a:lnTo>
                  <a:pt x="1924050" y="1019175"/>
                </a:lnTo>
                <a:lnTo>
                  <a:pt x="1876425" y="1019175"/>
                </a:lnTo>
                <a:lnTo>
                  <a:pt x="1828800" y="1019175"/>
                </a:lnTo>
                <a:lnTo>
                  <a:pt x="1781175" y="1009650"/>
                </a:lnTo>
                <a:lnTo>
                  <a:pt x="1733550" y="1009650"/>
                </a:lnTo>
                <a:lnTo>
                  <a:pt x="1685925" y="1009650"/>
                </a:lnTo>
                <a:lnTo>
                  <a:pt x="1638300" y="1000125"/>
                </a:lnTo>
                <a:lnTo>
                  <a:pt x="1590675" y="1000125"/>
                </a:lnTo>
                <a:lnTo>
                  <a:pt x="1552575" y="1000125"/>
                </a:lnTo>
                <a:lnTo>
                  <a:pt x="1504950" y="990600"/>
                </a:lnTo>
                <a:lnTo>
                  <a:pt x="1457325" y="990600"/>
                </a:lnTo>
                <a:lnTo>
                  <a:pt x="1419225" y="990600"/>
                </a:lnTo>
                <a:lnTo>
                  <a:pt x="1381125" y="981075"/>
                </a:lnTo>
                <a:lnTo>
                  <a:pt x="1333500" y="981075"/>
                </a:lnTo>
                <a:lnTo>
                  <a:pt x="1295400" y="971550"/>
                </a:lnTo>
                <a:lnTo>
                  <a:pt x="1247775" y="971550"/>
                </a:lnTo>
                <a:lnTo>
                  <a:pt x="1209675" y="962025"/>
                </a:lnTo>
                <a:lnTo>
                  <a:pt x="1171575" y="962025"/>
                </a:lnTo>
                <a:lnTo>
                  <a:pt x="1133475" y="952500"/>
                </a:lnTo>
                <a:lnTo>
                  <a:pt x="1095375" y="952500"/>
                </a:lnTo>
                <a:lnTo>
                  <a:pt x="1057275" y="942975"/>
                </a:lnTo>
                <a:lnTo>
                  <a:pt x="1019175" y="942975"/>
                </a:lnTo>
                <a:lnTo>
                  <a:pt x="981075" y="933450"/>
                </a:lnTo>
                <a:lnTo>
                  <a:pt x="942975" y="933450"/>
                </a:lnTo>
                <a:lnTo>
                  <a:pt x="904875" y="923925"/>
                </a:lnTo>
                <a:lnTo>
                  <a:pt x="876300" y="923925"/>
                </a:lnTo>
                <a:lnTo>
                  <a:pt x="838200" y="914400"/>
                </a:lnTo>
                <a:lnTo>
                  <a:pt x="809625" y="914400"/>
                </a:lnTo>
                <a:lnTo>
                  <a:pt x="771525" y="904875"/>
                </a:lnTo>
                <a:lnTo>
                  <a:pt x="742950" y="904875"/>
                </a:lnTo>
                <a:lnTo>
                  <a:pt x="704850" y="895350"/>
                </a:lnTo>
                <a:lnTo>
                  <a:pt x="676275" y="895350"/>
                </a:lnTo>
                <a:lnTo>
                  <a:pt x="647700" y="895350"/>
                </a:lnTo>
                <a:lnTo>
                  <a:pt x="619125" y="885825"/>
                </a:lnTo>
                <a:lnTo>
                  <a:pt x="590550" y="885825"/>
                </a:lnTo>
                <a:lnTo>
                  <a:pt x="561975" y="885825"/>
                </a:lnTo>
                <a:lnTo>
                  <a:pt x="533400" y="885825"/>
                </a:lnTo>
                <a:lnTo>
                  <a:pt x="514350" y="885825"/>
                </a:lnTo>
                <a:lnTo>
                  <a:pt x="485775" y="885825"/>
                </a:lnTo>
                <a:lnTo>
                  <a:pt x="466725" y="885825"/>
                </a:lnTo>
                <a:lnTo>
                  <a:pt x="438150" y="885825"/>
                </a:lnTo>
                <a:lnTo>
                  <a:pt x="419100" y="885825"/>
                </a:lnTo>
                <a:lnTo>
                  <a:pt x="400050" y="885825"/>
                </a:lnTo>
                <a:lnTo>
                  <a:pt x="381000" y="885825"/>
                </a:lnTo>
                <a:lnTo>
                  <a:pt x="361950" y="895350"/>
                </a:lnTo>
                <a:lnTo>
                  <a:pt x="352425" y="895350"/>
                </a:lnTo>
                <a:lnTo>
                  <a:pt x="333375" y="904875"/>
                </a:lnTo>
                <a:lnTo>
                  <a:pt x="314325" y="914400"/>
                </a:lnTo>
                <a:lnTo>
                  <a:pt x="304800" y="914400"/>
                </a:lnTo>
                <a:lnTo>
                  <a:pt x="285750" y="923925"/>
                </a:lnTo>
                <a:lnTo>
                  <a:pt x="276225" y="933450"/>
                </a:lnTo>
                <a:lnTo>
                  <a:pt x="266700" y="952500"/>
                </a:lnTo>
                <a:lnTo>
                  <a:pt x="257175" y="962025"/>
                </a:lnTo>
                <a:lnTo>
                  <a:pt x="247650" y="971550"/>
                </a:lnTo>
                <a:lnTo>
                  <a:pt x="238125" y="990600"/>
                </a:lnTo>
                <a:lnTo>
                  <a:pt x="228600" y="1000125"/>
                </a:lnTo>
                <a:lnTo>
                  <a:pt x="228600" y="1019175"/>
                </a:lnTo>
                <a:lnTo>
                  <a:pt x="219075" y="1038225"/>
                </a:lnTo>
                <a:lnTo>
                  <a:pt x="209550" y="1047750"/>
                </a:lnTo>
                <a:lnTo>
                  <a:pt x="209550" y="1066800"/>
                </a:lnTo>
                <a:lnTo>
                  <a:pt x="200025" y="1085850"/>
                </a:lnTo>
                <a:lnTo>
                  <a:pt x="190500" y="1104900"/>
                </a:lnTo>
                <a:lnTo>
                  <a:pt x="190500" y="1114425"/>
                </a:lnTo>
                <a:lnTo>
                  <a:pt x="190500" y="1133475"/>
                </a:lnTo>
                <a:lnTo>
                  <a:pt x="190500" y="1152525"/>
                </a:lnTo>
                <a:lnTo>
                  <a:pt x="180975" y="1162050"/>
                </a:lnTo>
                <a:lnTo>
                  <a:pt x="180975" y="1171575"/>
                </a:lnTo>
                <a:lnTo>
                  <a:pt x="171450" y="1190625"/>
                </a:lnTo>
                <a:lnTo>
                  <a:pt x="171450" y="1200150"/>
                </a:lnTo>
                <a:lnTo>
                  <a:pt x="171450" y="1209675"/>
                </a:lnTo>
                <a:lnTo>
                  <a:pt x="161925" y="1219200"/>
                </a:lnTo>
                <a:lnTo>
                  <a:pt x="161925" y="1219200"/>
                </a:lnTo>
                <a:lnTo>
                  <a:pt x="161925" y="1228725"/>
                </a:lnTo>
                <a:lnTo>
                  <a:pt x="161925" y="1238250"/>
                </a:lnTo>
                <a:lnTo>
                  <a:pt x="152400" y="1238250"/>
                </a:lnTo>
                <a:lnTo>
                  <a:pt x="152400" y="1238250"/>
                </a:lnTo>
                <a:lnTo>
                  <a:pt x="142875" y="1247775"/>
                </a:lnTo>
                <a:lnTo>
                  <a:pt x="142875" y="1247775"/>
                </a:lnTo>
                <a:lnTo>
                  <a:pt x="142875" y="1247775"/>
                </a:lnTo>
                <a:lnTo>
                  <a:pt x="142875" y="1247775"/>
                </a:lnTo>
                <a:lnTo>
                  <a:pt x="142875" y="1247775"/>
                </a:lnTo>
                <a:lnTo>
                  <a:pt x="133350" y="1247775"/>
                </a:lnTo>
                <a:lnTo>
                  <a:pt x="133350" y="1247775"/>
                </a:lnTo>
                <a:lnTo>
                  <a:pt x="123825" y="1247775"/>
                </a:lnTo>
                <a:lnTo>
                  <a:pt x="123825" y="1247775"/>
                </a:lnTo>
                <a:lnTo>
                  <a:pt x="114300" y="1238250"/>
                </a:lnTo>
                <a:lnTo>
                  <a:pt x="104775" y="1238250"/>
                </a:lnTo>
                <a:lnTo>
                  <a:pt x="104775" y="1228725"/>
                </a:lnTo>
                <a:lnTo>
                  <a:pt x="95250" y="1219200"/>
                </a:lnTo>
                <a:lnTo>
                  <a:pt x="85725" y="1219200"/>
                </a:lnTo>
                <a:lnTo>
                  <a:pt x="76200" y="1209675"/>
                </a:lnTo>
                <a:lnTo>
                  <a:pt x="66675" y="1200150"/>
                </a:lnTo>
                <a:lnTo>
                  <a:pt x="57150" y="1200150"/>
                </a:lnTo>
                <a:lnTo>
                  <a:pt x="57150" y="1190625"/>
                </a:lnTo>
                <a:lnTo>
                  <a:pt x="47625" y="1181100"/>
                </a:lnTo>
                <a:lnTo>
                  <a:pt x="38100" y="1171575"/>
                </a:lnTo>
                <a:lnTo>
                  <a:pt x="28575" y="1162050"/>
                </a:lnTo>
                <a:lnTo>
                  <a:pt x="28575" y="1162050"/>
                </a:lnTo>
                <a:lnTo>
                  <a:pt x="19050" y="1152525"/>
                </a:lnTo>
                <a:lnTo>
                  <a:pt x="9525" y="1152525"/>
                </a:lnTo>
                <a:lnTo>
                  <a:pt x="9525" y="1143000"/>
                </a:lnTo>
                <a:lnTo>
                  <a:pt x="0" y="1143000"/>
                </a:lnTo>
                <a:lnTo>
                  <a:pt x="0" y="1133475"/>
                </a:lnTo>
                <a:lnTo>
                  <a:pt x="0" y="1133475"/>
                </a:lnTo>
                <a:lnTo>
                  <a:pt x="0" y="1133475"/>
                </a:lnTo>
                <a:lnTo>
                  <a:pt x="0" y="1133475"/>
                </a:lnTo>
                <a:lnTo>
                  <a:pt x="0" y="1133475"/>
                </a:lnTo>
                <a:lnTo>
                  <a:pt x="0" y="1133475"/>
                </a:lnTo>
                <a:lnTo>
                  <a:pt x="0" y="1133475"/>
                </a:lnTo>
                <a:lnTo>
                  <a:pt x="0" y="1143000"/>
                </a:lnTo>
                <a:lnTo>
                  <a:pt x="0" y="1143000"/>
                </a:lnTo>
                <a:lnTo>
                  <a:pt x="9525" y="1152525"/>
                </a:lnTo>
                <a:lnTo>
                  <a:pt x="9525" y="1162050"/>
                </a:lnTo>
                <a:lnTo>
                  <a:pt x="19050" y="1171575"/>
                </a:lnTo>
                <a:lnTo>
                  <a:pt x="28575" y="1190625"/>
                </a:lnTo>
                <a:lnTo>
                  <a:pt x="28575" y="1200150"/>
                </a:lnTo>
                <a:lnTo>
                  <a:pt x="38100" y="1209675"/>
                </a:lnTo>
                <a:lnTo>
                  <a:pt x="47625" y="1228725"/>
                </a:lnTo>
                <a:lnTo>
                  <a:pt x="57150" y="1238250"/>
                </a:lnTo>
                <a:lnTo>
                  <a:pt x="66675" y="1247775"/>
                </a:lnTo>
                <a:lnTo>
                  <a:pt x="76200" y="1257300"/>
                </a:lnTo>
                <a:lnTo>
                  <a:pt x="76200" y="1257300"/>
                </a:lnTo>
                <a:lnTo>
                  <a:pt x="85725" y="1266825"/>
                </a:lnTo>
                <a:lnTo>
                  <a:pt x="95250" y="1266825"/>
                </a:lnTo>
                <a:lnTo>
                  <a:pt x="104775" y="1266825"/>
                </a:lnTo>
                <a:lnTo>
                  <a:pt x="114300" y="1266825"/>
                </a:lnTo>
                <a:lnTo>
                  <a:pt x="123825" y="1257300"/>
                </a:lnTo>
                <a:lnTo>
                  <a:pt x="133350" y="1247775"/>
                </a:lnTo>
                <a:lnTo>
                  <a:pt x="142875" y="1238250"/>
                </a:lnTo>
                <a:lnTo>
                  <a:pt x="152400" y="1228725"/>
                </a:lnTo>
                <a:lnTo>
                  <a:pt x="161925" y="1209675"/>
                </a:lnTo>
                <a:lnTo>
                  <a:pt x="171450" y="1200150"/>
                </a:lnTo>
                <a:lnTo>
                  <a:pt x="180975" y="1190625"/>
                </a:lnTo>
                <a:lnTo>
                  <a:pt x="190500" y="1171575"/>
                </a:lnTo>
                <a:lnTo>
                  <a:pt x="200025" y="1162050"/>
                </a:lnTo>
                <a:lnTo>
                  <a:pt x="209550" y="1152525"/>
                </a:lnTo>
                <a:lnTo>
                  <a:pt x="209550" y="1143000"/>
                </a:lnTo>
                <a:lnTo>
                  <a:pt x="228600" y="1133475"/>
                </a:lnTo>
                <a:lnTo>
                  <a:pt x="228600" y="1123950"/>
                </a:lnTo>
                <a:lnTo>
                  <a:pt x="238125" y="1114425"/>
                </a:lnTo>
                <a:lnTo>
                  <a:pt x="238125" y="1114425"/>
                </a:lnTo>
                <a:lnTo>
                  <a:pt x="247650" y="1104900"/>
                </a:lnTo>
                <a:lnTo>
                  <a:pt x="247650" y="11049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Freeform 10"/>
          <p:cNvSpPr/>
          <p:nvPr/>
        </p:nvSpPr>
        <p:spPr>
          <a:xfrm>
            <a:off x="7515225" y="2428875"/>
            <a:ext cx="333376" cy="314326"/>
          </a:xfrm>
          <a:custGeom>
            <a:avLst/>
            <a:gdLst/>
            <a:ahLst/>
            <a:cxnLst/>
            <a:rect l="0" t="0" r="0" b="0"/>
            <a:pathLst>
              <a:path w="333376" h="314326">
                <a:moveTo>
                  <a:pt x="133350" y="19050"/>
                </a:moveTo>
                <a:lnTo>
                  <a:pt x="133350" y="19050"/>
                </a:lnTo>
                <a:lnTo>
                  <a:pt x="142875" y="9525"/>
                </a:lnTo>
                <a:lnTo>
                  <a:pt x="142875" y="9525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9525"/>
                </a:lnTo>
                <a:lnTo>
                  <a:pt x="152400" y="19050"/>
                </a:lnTo>
                <a:lnTo>
                  <a:pt x="152400" y="28575"/>
                </a:lnTo>
                <a:lnTo>
                  <a:pt x="142875" y="38100"/>
                </a:lnTo>
                <a:lnTo>
                  <a:pt x="123825" y="57150"/>
                </a:lnTo>
                <a:lnTo>
                  <a:pt x="114300" y="66675"/>
                </a:lnTo>
                <a:lnTo>
                  <a:pt x="95250" y="85725"/>
                </a:lnTo>
                <a:lnTo>
                  <a:pt x="85725" y="95250"/>
                </a:lnTo>
                <a:lnTo>
                  <a:pt x="66675" y="114300"/>
                </a:lnTo>
                <a:lnTo>
                  <a:pt x="47625" y="133350"/>
                </a:lnTo>
                <a:lnTo>
                  <a:pt x="38100" y="142875"/>
                </a:lnTo>
                <a:lnTo>
                  <a:pt x="19050" y="152400"/>
                </a:lnTo>
                <a:lnTo>
                  <a:pt x="9525" y="161925"/>
                </a:lnTo>
                <a:lnTo>
                  <a:pt x="9525" y="171450"/>
                </a:lnTo>
                <a:lnTo>
                  <a:pt x="0" y="180975"/>
                </a:lnTo>
                <a:lnTo>
                  <a:pt x="0" y="180975"/>
                </a:lnTo>
                <a:lnTo>
                  <a:pt x="0" y="180975"/>
                </a:lnTo>
                <a:lnTo>
                  <a:pt x="0" y="180975"/>
                </a:lnTo>
                <a:lnTo>
                  <a:pt x="9525" y="180975"/>
                </a:lnTo>
                <a:lnTo>
                  <a:pt x="9525" y="171450"/>
                </a:lnTo>
                <a:lnTo>
                  <a:pt x="28575" y="161925"/>
                </a:lnTo>
                <a:lnTo>
                  <a:pt x="38100" y="152400"/>
                </a:lnTo>
                <a:lnTo>
                  <a:pt x="57150" y="142875"/>
                </a:lnTo>
                <a:lnTo>
                  <a:pt x="76200" y="123825"/>
                </a:lnTo>
                <a:lnTo>
                  <a:pt x="95250" y="104775"/>
                </a:lnTo>
                <a:lnTo>
                  <a:pt x="114300" y="95250"/>
                </a:lnTo>
                <a:lnTo>
                  <a:pt x="142875" y="85725"/>
                </a:lnTo>
                <a:lnTo>
                  <a:pt x="161925" y="66675"/>
                </a:lnTo>
                <a:lnTo>
                  <a:pt x="190500" y="57150"/>
                </a:lnTo>
                <a:lnTo>
                  <a:pt x="209550" y="47625"/>
                </a:lnTo>
                <a:lnTo>
                  <a:pt x="228600" y="38100"/>
                </a:lnTo>
                <a:lnTo>
                  <a:pt x="238125" y="38100"/>
                </a:lnTo>
                <a:lnTo>
                  <a:pt x="247650" y="28575"/>
                </a:lnTo>
                <a:lnTo>
                  <a:pt x="257175" y="28575"/>
                </a:lnTo>
                <a:lnTo>
                  <a:pt x="266700" y="28575"/>
                </a:lnTo>
                <a:lnTo>
                  <a:pt x="266700" y="28575"/>
                </a:lnTo>
                <a:lnTo>
                  <a:pt x="257175" y="38100"/>
                </a:lnTo>
                <a:lnTo>
                  <a:pt x="257175" y="38100"/>
                </a:lnTo>
                <a:lnTo>
                  <a:pt x="247650" y="57150"/>
                </a:lnTo>
                <a:lnTo>
                  <a:pt x="228600" y="66675"/>
                </a:lnTo>
                <a:lnTo>
                  <a:pt x="209550" y="85725"/>
                </a:lnTo>
                <a:lnTo>
                  <a:pt x="190500" y="95250"/>
                </a:lnTo>
                <a:lnTo>
                  <a:pt x="171450" y="114300"/>
                </a:lnTo>
                <a:lnTo>
                  <a:pt x="142875" y="133350"/>
                </a:lnTo>
                <a:lnTo>
                  <a:pt x="123825" y="152400"/>
                </a:lnTo>
                <a:lnTo>
                  <a:pt x="104775" y="171450"/>
                </a:lnTo>
                <a:lnTo>
                  <a:pt x="85725" y="190500"/>
                </a:lnTo>
                <a:lnTo>
                  <a:pt x="66675" y="200025"/>
                </a:lnTo>
                <a:lnTo>
                  <a:pt x="57150" y="219075"/>
                </a:lnTo>
                <a:lnTo>
                  <a:pt x="47625" y="219075"/>
                </a:lnTo>
                <a:lnTo>
                  <a:pt x="38100" y="228600"/>
                </a:lnTo>
                <a:lnTo>
                  <a:pt x="38100" y="228600"/>
                </a:lnTo>
                <a:lnTo>
                  <a:pt x="38100" y="238125"/>
                </a:lnTo>
                <a:lnTo>
                  <a:pt x="38100" y="238125"/>
                </a:lnTo>
                <a:lnTo>
                  <a:pt x="38100" y="228600"/>
                </a:lnTo>
                <a:lnTo>
                  <a:pt x="47625" y="228600"/>
                </a:lnTo>
                <a:lnTo>
                  <a:pt x="57150" y="219075"/>
                </a:lnTo>
                <a:lnTo>
                  <a:pt x="76200" y="200025"/>
                </a:lnTo>
                <a:lnTo>
                  <a:pt x="95250" y="190500"/>
                </a:lnTo>
                <a:lnTo>
                  <a:pt x="104775" y="180975"/>
                </a:lnTo>
                <a:lnTo>
                  <a:pt x="133350" y="161925"/>
                </a:lnTo>
                <a:lnTo>
                  <a:pt x="152400" y="152400"/>
                </a:lnTo>
                <a:lnTo>
                  <a:pt x="171450" y="133350"/>
                </a:lnTo>
                <a:lnTo>
                  <a:pt x="200025" y="123825"/>
                </a:lnTo>
                <a:lnTo>
                  <a:pt x="219075" y="114300"/>
                </a:lnTo>
                <a:lnTo>
                  <a:pt x="238125" y="104775"/>
                </a:lnTo>
                <a:lnTo>
                  <a:pt x="247650" y="104775"/>
                </a:lnTo>
                <a:lnTo>
                  <a:pt x="266700" y="95250"/>
                </a:lnTo>
                <a:lnTo>
                  <a:pt x="266700" y="95250"/>
                </a:lnTo>
                <a:lnTo>
                  <a:pt x="276225" y="95250"/>
                </a:lnTo>
                <a:lnTo>
                  <a:pt x="276225" y="104775"/>
                </a:lnTo>
                <a:lnTo>
                  <a:pt x="266700" y="114300"/>
                </a:lnTo>
                <a:lnTo>
                  <a:pt x="257175" y="123825"/>
                </a:lnTo>
                <a:lnTo>
                  <a:pt x="247650" y="133350"/>
                </a:lnTo>
                <a:lnTo>
                  <a:pt x="228600" y="152400"/>
                </a:lnTo>
                <a:lnTo>
                  <a:pt x="209550" y="171450"/>
                </a:lnTo>
                <a:lnTo>
                  <a:pt x="190500" y="190500"/>
                </a:lnTo>
                <a:lnTo>
                  <a:pt x="161925" y="209550"/>
                </a:lnTo>
                <a:lnTo>
                  <a:pt x="142875" y="228600"/>
                </a:lnTo>
                <a:lnTo>
                  <a:pt x="123825" y="247650"/>
                </a:lnTo>
                <a:lnTo>
                  <a:pt x="104775" y="266700"/>
                </a:lnTo>
                <a:lnTo>
                  <a:pt x="95250" y="276225"/>
                </a:lnTo>
                <a:lnTo>
                  <a:pt x="76200" y="285750"/>
                </a:lnTo>
                <a:lnTo>
                  <a:pt x="76200" y="295275"/>
                </a:lnTo>
                <a:lnTo>
                  <a:pt x="66675" y="295275"/>
                </a:lnTo>
                <a:lnTo>
                  <a:pt x="66675" y="295275"/>
                </a:lnTo>
                <a:lnTo>
                  <a:pt x="66675" y="295275"/>
                </a:lnTo>
                <a:lnTo>
                  <a:pt x="76200" y="295275"/>
                </a:lnTo>
                <a:lnTo>
                  <a:pt x="85725" y="285750"/>
                </a:lnTo>
                <a:lnTo>
                  <a:pt x="95250" y="276225"/>
                </a:lnTo>
                <a:lnTo>
                  <a:pt x="114300" y="266700"/>
                </a:lnTo>
                <a:lnTo>
                  <a:pt x="133350" y="257175"/>
                </a:lnTo>
                <a:lnTo>
                  <a:pt x="152400" y="238125"/>
                </a:lnTo>
                <a:lnTo>
                  <a:pt x="171450" y="219075"/>
                </a:lnTo>
                <a:lnTo>
                  <a:pt x="200025" y="209550"/>
                </a:lnTo>
                <a:lnTo>
                  <a:pt x="219075" y="190500"/>
                </a:lnTo>
                <a:lnTo>
                  <a:pt x="247650" y="180975"/>
                </a:lnTo>
                <a:lnTo>
                  <a:pt x="266700" y="161925"/>
                </a:lnTo>
                <a:lnTo>
                  <a:pt x="285750" y="152400"/>
                </a:lnTo>
                <a:lnTo>
                  <a:pt x="304800" y="142875"/>
                </a:lnTo>
                <a:lnTo>
                  <a:pt x="323850" y="142875"/>
                </a:lnTo>
                <a:lnTo>
                  <a:pt x="333375" y="133350"/>
                </a:lnTo>
                <a:lnTo>
                  <a:pt x="333375" y="133350"/>
                </a:lnTo>
                <a:lnTo>
                  <a:pt x="333375" y="142875"/>
                </a:lnTo>
                <a:lnTo>
                  <a:pt x="333375" y="152400"/>
                </a:lnTo>
                <a:lnTo>
                  <a:pt x="323850" y="152400"/>
                </a:lnTo>
                <a:lnTo>
                  <a:pt x="304800" y="161925"/>
                </a:lnTo>
                <a:lnTo>
                  <a:pt x="295275" y="180975"/>
                </a:lnTo>
                <a:lnTo>
                  <a:pt x="276225" y="200025"/>
                </a:lnTo>
                <a:lnTo>
                  <a:pt x="247650" y="219075"/>
                </a:lnTo>
                <a:lnTo>
                  <a:pt x="228600" y="238125"/>
                </a:lnTo>
                <a:lnTo>
                  <a:pt x="209550" y="247650"/>
                </a:lnTo>
                <a:lnTo>
                  <a:pt x="190500" y="266700"/>
                </a:lnTo>
                <a:lnTo>
                  <a:pt x="171450" y="276225"/>
                </a:lnTo>
                <a:lnTo>
                  <a:pt x="161925" y="285750"/>
                </a:lnTo>
                <a:lnTo>
                  <a:pt x="152400" y="304800"/>
                </a:lnTo>
                <a:lnTo>
                  <a:pt x="142875" y="304800"/>
                </a:lnTo>
                <a:lnTo>
                  <a:pt x="133350" y="314325"/>
                </a:lnTo>
                <a:lnTo>
                  <a:pt x="133350" y="314325"/>
                </a:lnTo>
                <a:lnTo>
                  <a:pt x="133350" y="314325"/>
                </a:lnTo>
                <a:lnTo>
                  <a:pt x="133350" y="314325"/>
                </a:lnTo>
                <a:lnTo>
                  <a:pt x="142875" y="314325"/>
                </a:lnTo>
                <a:lnTo>
                  <a:pt x="152400" y="304800"/>
                </a:lnTo>
                <a:lnTo>
                  <a:pt x="161925" y="295275"/>
                </a:lnTo>
                <a:lnTo>
                  <a:pt x="171450" y="285750"/>
                </a:lnTo>
                <a:lnTo>
                  <a:pt x="190500" y="266700"/>
                </a:lnTo>
                <a:lnTo>
                  <a:pt x="209550" y="257175"/>
                </a:lnTo>
                <a:lnTo>
                  <a:pt x="228600" y="238125"/>
                </a:lnTo>
                <a:lnTo>
                  <a:pt x="247650" y="228600"/>
                </a:lnTo>
                <a:lnTo>
                  <a:pt x="266700" y="219075"/>
                </a:lnTo>
                <a:lnTo>
                  <a:pt x="285750" y="200025"/>
                </a:lnTo>
                <a:lnTo>
                  <a:pt x="295275" y="190500"/>
                </a:lnTo>
                <a:lnTo>
                  <a:pt x="314325" y="190500"/>
                </a:lnTo>
                <a:lnTo>
                  <a:pt x="323850" y="180975"/>
                </a:lnTo>
                <a:lnTo>
                  <a:pt x="323850" y="180975"/>
                </a:lnTo>
                <a:lnTo>
                  <a:pt x="333375" y="180975"/>
                </a:lnTo>
                <a:lnTo>
                  <a:pt x="323850" y="180975"/>
                </a:lnTo>
                <a:lnTo>
                  <a:pt x="323850" y="190500"/>
                </a:lnTo>
                <a:lnTo>
                  <a:pt x="314325" y="200025"/>
                </a:lnTo>
                <a:lnTo>
                  <a:pt x="295275" y="209550"/>
                </a:lnTo>
                <a:lnTo>
                  <a:pt x="285750" y="219075"/>
                </a:lnTo>
                <a:lnTo>
                  <a:pt x="266700" y="228600"/>
                </a:lnTo>
                <a:lnTo>
                  <a:pt x="247650" y="238125"/>
                </a:lnTo>
                <a:lnTo>
                  <a:pt x="228600" y="247650"/>
                </a:lnTo>
                <a:lnTo>
                  <a:pt x="219075" y="257175"/>
                </a:lnTo>
                <a:lnTo>
                  <a:pt x="209550" y="266700"/>
                </a:lnTo>
                <a:lnTo>
                  <a:pt x="200025" y="276225"/>
                </a:lnTo>
                <a:lnTo>
                  <a:pt x="190500" y="276225"/>
                </a:lnTo>
                <a:lnTo>
                  <a:pt x="180975" y="285750"/>
                </a:lnTo>
                <a:lnTo>
                  <a:pt x="180975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Freeform 11"/>
          <p:cNvSpPr/>
          <p:nvPr/>
        </p:nvSpPr>
        <p:spPr>
          <a:xfrm>
            <a:off x="7943850" y="2428875"/>
            <a:ext cx="257176" cy="238126"/>
          </a:xfrm>
          <a:custGeom>
            <a:avLst/>
            <a:gdLst/>
            <a:ahLst/>
            <a:cxnLst/>
            <a:rect l="0" t="0" r="0" b="0"/>
            <a:pathLst>
              <a:path w="257176" h="238126">
                <a:moveTo>
                  <a:pt x="66675" y="0"/>
                </a:moveTo>
                <a:lnTo>
                  <a:pt x="57150" y="0"/>
                </a:lnTo>
                <a:lnTo>
                  <a:pt x="57150" y="0"/>
                </a:lnTo>
                <a:lnTo>
                  <a:pt x="47625" y="9525"/>
                </a:lnTo>
                <a:lnTo>
                  <a:pt x="38100" y="9525"/>
                </a:lnTo>
                <a:lnTo>
                  <a:pt x="28575" y="28575"/>
                </a:lnTo>
                <a:lnTo>
                  <a:pt x="19050" y="38100"/>
                </a:lnTo>
                <a:lnTo>
                  <a:pt x="19050" y="47625"/>
                </a:lnTo>
                <a:lnTo>
                  <a:pt x="9525" y="66675"/>
                </a:lnTo>
                <a:lnTo>
                  <a:pt x="9525" y="85725"/>
                </a:lnTo>
                <a:lnTo>
                  <a:pt x="9525" y="104775"/>
                </a:lnTo>
                <a:lnTo>
                  <a:pt x="0" y="123825"/>
                </a:lnTo>
                <a:lnTo>
                  <a:pt x="0" y="152400"/>
                </a:lnTo>
                <a:lnTo>
                  <a:pt x="0" y="161925"/>
                </a:lnTo>
                <a:lnTo>
                  <a:pt x="9525" y="180975"/>
                </a:lnTo>
                <a:lnTo>
                  <a:pt x="9525" y="190500"/>
                </a:lnTo>
                <a:lnTo>
                  <a:pt x="19050" y="200025"/>
                </a:lnTo>
                <a:lnTo>
                  <a:pt x="19050" y="209550"/>
                </a:lnTo>
                <a:lnTo>
                  <a:pt x="28575" y="209550"/>
                </a:lnTo>
                <a:lnTo>
                  <a:pt x="38100" y="209550"/>
                </a:lnTo>
                <a:lnTo>
                  <a:pt x="47625" y="209550"/>
                </a:lnTo>
                <a:lnTo>
                  <a:pt x="47625" y="200025"/>
                </a:lnTo>
                <a:lnTo>
                  <a:pt x="57150" y="190500"/>
                </a:lnTo>
                <a:lnTo>
                  <a:pt x="66675" y="180975"/>
                </a:lnTo>
                <a:lnTo>
                  <a:pt x="76200" y="171450"/>
                </a:lnTo>
                <a:lnTo>
                  <a:pt x="85725" y="152400"/>
                </a:lnTo>
                <a:lnTo>
                  <a:pt x="95250" y="133350"/>
                </a:lnTo>
                <a:lnTo>
                  <a:pt x="95250" y="123825"/>
                </a:lnTo>
                <a:lnTo>
                  <a:pt x="104775" y="104775"/>
                </a:lnTo>
                <a:lnTo>
                  <a:pt x="104775" y="85725"/>
                </a:lnTo>
                <a:lnTo>
                  <a:pt x="104775" y="66675"/>
                </a:lnTo>
                <a:lnTo>
                  <a:pt x="104775" y="57150"/>
                </a:lnTo>
                <a:lnTo>
                  <a:pt x="114300" y="38100"/>
                </a:lnTo>
                <a:lnTo>
                  <a:pt x="114300" y="38100"/>
                </a:lnTo>
                <a:lnTo>
                  <a:pt x="114300" y="28575"/>
                </a:lnTo>
                <a:lnTo>
                  <a:pt x="114300" y="28575"/>
                </a:lnTo>
                <a:lnTo>
                  <a:pt x="114300" y="28575"/>
                </a:lnTo>
                <a:lnTo>
                  <a:pt x="114300" y="38100"/>
                </a:lnTo>
                <a:lnTo>
                  <a:pt x="114300" y="38100"/>
                </a:lnTo>
                <a:lnTo>
                  <a:pt x="114300" y="57150"/>
                </a:lnTo>
                <a:lnTo>
                  <a:pt x="104775" y="66675"/>
                </a:lnTo>
                <a:lnTo>
                  <a:pt x="104775" y="76200"/>
                </a:lnTo>
                <a:lnTo>
                  <a:pt x="104775" y="95250"/>
                </a:lnTo>
                <a:lnTo>
                  <a:pt x="104775" y="114300"/>
                </a:lnTo>
                <a:lnTo>
                  <a:pt x="104775" y="123825"/>
                </a:lnTo>
                <a:lnTo>
                  <a:pt x="104775" y="142875"/>
                </a:lnTo>
                <a:lnTo>
                  <a:pt x="114300" y="161925"/>
                </a:lnTo>
                <a:lnTo>
                  <a:pt x="114300" y="180975"/>
                </a:lnTo>
                <a:lnTo>
                  <a:pt x="114300" y="190500"/>
                </a:lnTo>
                <a:lnTo>
                  <a:pt x="123825" y="190500"/>
                </a:lnTo>
                <a:lnTo>
                  <a:pt x="123825" y="200025"/>
                </a:lnTo>
                <a:lnTo>
                  <a:pt x="133350" y="209550"/>
                </a:lnTo>
                <a:lnTo>
                  <a:pt x="133350" y="209550"/>
                </a:lnTo>
                <a:lnTo>
                  <a:pt x="142875" y="209550"/>
                </a:lnTo>
                <a:lnTo>
                  <a:pt x="152400" y="200025"/>
                </a:lnTo>
                <a:lnTo>
                  <a:pt x="161925" y="190500"/>
                </a:lnTo>
                <a:lnTo>
                  <a:pt x="171450" y="190500"/>
                </a:lnTo>
                <a:lnTo>
                  <a:pt x="180975" y="171450"/>
                </a:lnTo>
                <a:lnTo>
                  <a:pt x="190500" y="161925"/>
                </a:lnTo>
                <a:lnTo>
                  <a:pt x="200025" y="142875"/>
                </a:lnTo>
                <a:lnTo>
                  <a:pt x="209550" y="133350"/>
                </a:lnTo>
                <a:lnTo>
                  <a:pt x="219075" y="114300"/>
                </a:lnTo>
                <a:lnTo>
                  <a:pt x="228600" y="95250"/>
                </a:lnTo>
                <a:lnTo>
                  <a:pt x="238125" y="85725"/>
                </a:lnTo>
                <a:lnTo>
                  <a:pt x="247650" y="76200"/>
                </a:lnTo>
                <a:lnTo>
                  <a:pt x="247650" y="66675"/>
                </a:lnTo>
                <a:lnTo>
                  <a:pt x="247650" y="57150"/>
                </a:lnTo>
                <a:lnTo>
                  <a:pt x="257175" y="57150"/>
                </a:lnTo>
                <a:lnTo>
                  <a:pt x="257175" y="57150"/>
                </a:lnTo>
                <a:lnTo>
                  <a:pt x="257175" y="57150"/>
                </a:lnTo>
                <a:lnTo>
                  <a:pt x="257175" y="57150"/>
                </a:lnTo>
                <a:lnTo>
                  <a:pt x="247650" y="66675"/>
                </a:lnTo>
                <a:lnTo>
                  <a:pt x="247650" y="76200"/>
                </a:lnTo>
                <a:lnTo>
                  <a:pt x="247650" y="85725"/>
                </a:lnTo>
                <a:lnTo>
                  <a:pt x="238125" y="95250"/>
                </a:lnTo>
                <a:lnTo>
                  <a:pt x="238125" y="114300"/>
                </a:lnTo>
                <a:lnTo>
                  <a:pt x="228600" y="133350"/>
                </a:lnTo>
                <a:lnTo>
                  <a:pt x="228600" y="152400"/>
                </a:lnTo>
                <a:lnTo>
                  <a:pt x="228600" y="171450"/>
                </a:lnTo>
                <a:lnTo>
                  <a:pt x="219075" y="180975"/>
                </a:lnTo>
                <a:lnTo>
                  <a:pt x="219075" y="200025"/>
                </a:lnTo>
                <a:lnTo>
                  <a:pt x="219075" y="209550"/>
                </a:lnTo>
                <a:lnTo>
                  <a:pt x="219075" y="219075"/>
                </a:lnTo>
                <a:lnTo>
                  <a:pt x="219075" y="228600"/>
                </a:lnTo>
                <a:lnTo>
                  <a:pt x="228600" y="228600"/>
                </a:lnTo>
                <a:lnTo>
                  <a:pt x="228600" y="228600"/>
                </a:lnTo>
                <a:lnTo>
                  <a:pt x="238125" y="238125"/>
                </a:lnTo>
                <a:lnTo>
                  <a:pt x="238125" y="23812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Freeform 12"/>
          <p:cNvSpPr/>
          <p:nvPr/>
        </p:nvSpPr>
        <p:spPr>
          <a:xfrm>
            <a:off x="8210550" y="2343150"/>
            <a:ext cx="19051" cy="9526"/>
          </a:xfrm>
          <a:custGeom>
            <a:avLst/>
            <a:gdLst/>
            <a:ahLst/>
            <a:cxnLst/>
            <a:rect l="0" t="0" r="0" b="0"/>
            <a:pathLst>
              <a:path w="19051" h="9526">
                <a:moveTo>
                  <a:pt x="19050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Freeform 13"/>
          <p:cNvSpPr/>
          <p:nvPr/>
        </p:nvSpPr>
        <p:spPr>
          <a:xfrm>
            <a:off x="8362950" y="2209800"/>
            <a:ext cx="28576" cy="485776"/>
          </a:xfrm>
          <a:custGeom>
            <a:avLst/>
            <a:gdLst/>
            <a:ahLst/>
            <a:cxnLst/>
            <a:rect l="0" t="0" r="0" b="0"/>
            <a:pathLst>
              <a:path w="28576" h="485776">
                <a:moveTo>
                  <a:pt x="28575" y="0"/>
                </a:moveTo>
                <a:lnTo>
                  <a:pt x="28575" y="0"/>
                </a:lnTo>
                <a:lnTo>
                  <a:pt x="28575" y="9525"/>
                </a:lnTo>
                <a:lnTo>
                  <a:pt x="28575" y="28575"/>
                </a:lnTo>
                <a:lnTo>
                  <a:pt x="19050" y="38100"/>
                </a:lnTo>
                <a:lnTo>
                  <a:pt x="19050" y="57150"/>
                </a:lnTo>
                <a:lnTo>
                  <a:pt x="19050" y="85725"/>
                </a:lnTo>
                <a:lnTo>
                  <a:pt x="19050" y="104775"/>
                </a:lnTo>
                <a:lnTo>
                  <a:pt x="9525" y="133350"/>
                </a:lnTo>
                <a:lnTo>
                  <a:pt x="9525" y="171450"/>
                </a:lnTo>
                <a:lnTo>
                  <a:pt x="9525" y="200025"/>
                </a:lnTo>
                <a:lnTo>
                  <a:pt x="0" y="238125"/>
                </a:lnTo>
                <a:lnTo>
                  <a:pt x="0" y="276225"/>
                </a:lnTo>
                <a:lnTo>
                  <a:pt x="0" y="304800"/>
                </a:lnTo>
                <a:lnTo>
                  <a:pt x="0" y="342900"/>
                </a:lnTo>
                <a:lnTo>
                  <a:pt x="0" y="371475"/>
                </a:lnTo>
                <a:lnTo>
                  <a:pt x="0" y="400050"/>
                </a:lnTo>
                <a:lnTo>
                  <a:pt x="0" y="419100"/>
                </a:lnTo>
                <a:lnTo>
                  <a:pt x="0" y="438150"/>
                </a:lnTo>
                <a:lnTo>
                  <a:pt x="0" y="457200"/>
                </a:lnTo>
                <a:lnTo>
                  <a:pt x="0" y="466725"/>
                </a:lnTo>
                <a:lnTo>
                  <a:pt x="0" y="476250"/>
                </a:lnTo>
                <a:lnTo>
                  <a:pt x="0" y="476250"/>
                </a:lnTo>
                <a:lnTo>
                  <a:pt x="0" y="476250"/>
                </a:lnTo>
                <a:lnTo>
                  <a:pt x="9525" y="485775"/>
                </a:lnTo>
                <a:lnTo>
                  <a:pt x="9525" y="4857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Freeform 14"/>
          <p:cNvSpPr/>
          <p:nvPr/>
        </p:nvSpPr>
        <p:spPr>
          <a:xfrm>
            <a:off x="8258175" y="2371725"/>
            <a:ext cx="219076" cy="66676"/>
          </a:xfrm>
          <a:custGeom>
            <a:avLst/>
            <a:gdLst/>
            <a:ahLst/>
            <a:cxnLst/>
            <a:rect l="0" t="0" r="0" b="0"/>
            <a:pathLst>
              <a:path w="219076" h="66676">
                <a:moveTo>
                  <a:pt x="9525" y="66675"/>
                </a:moveTo>
                <a:lnTo>
                  <a:pt x="0" y="57150"/>
                </a:lnTo>
                <a:lnTo>
                  <a:pt x="9525" y="57150"/>
                </a:lnTo>
                <a:lnTo>
                  <a:pt x="19050" y="57150"/>
                </a:lnTo>
                <a:lnTo>
                  <a:pt x="28575" y="47625"/>
                </a:lnTo>
                <a:lnTo>
                  <a:pt x="57150" y="38100"/>
                </a:lnTo>
                <a:lnTo>
                  <a:pt x="76200" y="28575"/>
                </a:lnTo>
                <a:lnTo>
                  <a:pt x="104775" y="19050"/>
                </a:lnTo>
                <a:lnTo>
                  <a:pt x="133350" y="19050"/>
                </a:lnTo>
                <a:lnTo>
                  <a:pt x="171450" y="9525"/>
                </a:lnTo>
                <a:lnTo>
                  <a:pt x="219075" y="0"/>
                </a:lnTo>
                <a:lnTo>
                  <a:pt x="21907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Freeform 15"/>
          <p:cNvSpPr/>
          <p:nvPr/>
        </p:nvSpPr>
        <p:spPr>
          <a:xfrm>
            <a:off x="4495800" y="1238250"/>
            <a:ext cx="1143001" cy="1152526"/>
          </a:xfrm>
          <a:custGeom>
            <a:avLst/>
            <a:gdLst/>
            <a:ahLst/>
            <a:cxnLst/>
            <a:rect l="0" t="0" r="0" b="0"/>
            <a:pathLst>
              <a:path w="1143001" h="1152526">
                <a:moveTo>
                  <a:pt x="19050" y="1019175"/>
                </a:moveTo>
                <a:lnTo>
                  <a:pt x="9525" y="1019175"/>
                </a:lnTo>
                <a:lnTo>
                  <a:pt x="9525" y="1028700"/>
                </a:lnTo>
                <a:lnTo>
                  <a:pt x="9525" y="1028700"/>
                </a:lnTo>
                <a:lnTo>
                  <a:pt x="0" y="1028700"/>
                </a:lnTo>
                <a:lnTo>
                  <a:pt x="0" y="1028700"/>
                </a:lnTo>
                <a:lnTo>
                  <a:pt x="9525" y="1028700"/>
                </a:lnTo>
                <a:lnTo>
                  <a:pt x="9525" y="1028700"/>
                </a:lnTo>
                <a:lnTo>
                  <a:pt x="9525" y="1028700"/>
                </a:lnTo>
                <a:lnTo>
                  <a:pt x="19050" y="1038225"/>
                </a:lnTo>
                <a:lnTo>
                  <a:pt x="19050" y="1028700"/>
                </a:lnTo>
                <a:lnTo>
                  <a:pt x="28575" y="1038225"/>
                </a:lnTo>
                <a:lnTo>
                  <a:pt x="38100" y="1028700"/>
                </a:lnTo>
                <a:lnTo>
                  <a:pt x="47625" y="1028700"/>
                </a:lnTo>
                <a:lnTo>
                  <a:pt x="57150" y="1028700"/>
                </a:lnTo>
                <a:lnTo>
                  <a:pt x="66675" y="1028700"/>
                </a:lnTo>
                <a:lnTo>
                  <a:pt x="76200" y="1028700"/>
                </a:lnTo>
                <a:lnTo>
                  <a:pt x="85725" y="1028700"/>
                </a:lnTo>
                <a:lnTo>
                  <a:pt x="104775" y="1028700"/>
                </a:lnTo>
                <a:lnTo>
                  <a:pt x="114300" y="1028700"/>
                </a:lnTo>
                <a:lnTo>
                  <a:pt x="133350" y="1019175"/>
                </a:lnTo>
                <a:lnTo>
                  <a:pt x="152400" y="1019175"/>
                </a:lnTo>
                <a:lnTo>
                  <a:pt x="171450" y="1019175"/>
                </a:lnTo>
                <a:lnTo>
                  <a:pt x="190500" y="1009650"/>
                </a:lnTo>
                <a:lnTo>
                  <a:pt x="209550" y="1009650"/>
                </a:lnTo>
                <a:lnTo>
                  <a:pt x="219075" y="1009650"/>
                </a:lnTo>
                <a:lnTo>
                  <a:pt x="247650" y="1009650"/>
                </a:lnTo>
                <a:lnTo>
                  <a:pt x="266700" y="1000125"/>
                </a:lnTo>
                <a:lnTo>
                  <a:pt x="285750" y="1000125"/>
                </a:lnTo>
                <a:lnTo>
                  <a:pt x="304800" y="1000125"/>
                </a:lnTo>
                <a:lnTo>
                  <a:pt x="323850" y="1000125"/>
                </a:lnTo>
                <a:lnTo>
                  <a:pt x="352425" y="990600"/>
                </a:lnTo>
                <a:lnTo>
                  <a:pt x="371475" y="990600"/>
                </a:lnTo>
                <a:lnTo>
                  <a:pt x="400050" y="981075"/>
                </a:lnTo>
                <a:lnTo>
                  <a:pt x="419100" y="981075"/>
                </a:lnTo>
                <a:lnTo>
                  <a:pt x="447675" y="971550"/>
                </a:lnTo>
                <a:lnTo>
                  <a:pt x="466725" y="971550"/>
                </a:lnTo>
                <a:lnTo>
                  <a:pt x="495300" y="962025"/>
                </a:lnTo>
                <a:lnTo>
                  <a:pt x="523875" y="952500"/>
                </a:lnTo>
                <a:lnTo>
                  <a:pt x="542925" y="952500"/>
                </a:lnTo>
                <a:lnTo>
                  <a:pt x="571500" y="942975"/>
                </a:lnTo>
                <a:lnTo>
                  <a:pt x="600075" y="933450"/>
                </a:lnTo>
                <a:lnTo>
                  <a:pt x="619125" y="923925"/>
                </a:lnTo>
                <a:lnTo>
                  <a:pt x="647700" y="914400"/>
                </a:lnTo>
                <a:lnTo>
                  <a:pt x="666750" y="904875"/>
                </a:lnTo>
                <a:lnTo>
                  <a:pt x="695325" y="885825"/>
                </a:lnTo>
                <a:lnTo>
                  <a:pt x="723900" y="876300"/>
                </a:lnTo>
                <a:lnTo>
                  <a:pt x="742950" y="866775"/>
                </a:lnTo>
                <a:lnTo>
                  <a:pt x="771525" y="847725"/>
                </a:lnTo>
                <a:lnTo>
                  <a:pt x="790575" y="838200"/>
                </a:lnTo>
                <a:lnTo>
                  <a:pt x="819150" y="828675"/>
                </a:lnTo>
                <a:lnTo>
                  <a:pt x="838200" y="809625"/>
                </a:lnTo>
                <a:lnTo>
                  <a:pt x="866775" y="790575"/>
                </a:lnTo>
                <a:lnTo>
                  <a:pt x="885825" y="771525"/>
                </a:lnTo>
                <a:lnTo>
                  <a:pt x="904875" y="762000"/>
                </a:lnTo>
                <a:lnTo>
                  <a:pt x="933450" y="742950"/>
                </a:lnTo>
                <a:lnTo>
                  <a:pt x="952500" y="723900"/>
                </a:lnTo>
                <a:lnTo>
                  <a:pt x="971550" y="704850"/>
                </a:lnTo>
                <a:lnTo>
                  <a:pt x="981075" y="685800"/>
                </a:lnTo>
                <a:lnTo>
                  <a:pt x="1000125" y="666750"/>
                </a:lnTo>
                <a:lnTo>
                  <a:pt x="1019175" y="647700"/>
                </a:lnTo>
                <a:lnTo>
                  <a:pt x="1038225" y="619125"/>
                </a:lnTo>
                <a:lnTo>
                  <a:pt x="1047750" y="600075"/>
                </a:lnTo>
                <a:lnTo>
                  <a:pt x="1066800" y="581025"/>
                </a:lnTo>
                <a:lnTo>
                  <a:pt x="1076325" y="561975"/>
                </a:lnTo>
                <a:lnTo>
                  <a:pt x="1095375" y="533400"/>
                </a:lnTo>
                <a:lnTo>
                  <a:pt x="1104900" y="514350"/>
                </a:lnTo>
                <a:lnTo>
                  <a:pt x="1114425" y="495300"/>
                </a:lnTo>
                <a:lnTo>
                  <a:pt x="1123950" y="476250"/>
                </a:lnTo>
                <a:lnTo>
                  <a:pt x="1123950" y="447675"/>
                </a:lnTo>
                <a:lnTo>
                  <a:pt x="1133475" y="428625"/>
                </a:lnTo>
                <a:lnTo>
                  <a:pt x="1133475" y="400050"/>
                </a:lnTo>
                <a:lnTo>
                  <a:pt x="1143000" y="381000"/>
                </a:lnTo>
                <a:lnTo>
                  <a:pt x="1143000" y="361950"/>
                </a:lnTo>
                <a:lnTo>
                  <a:pt x="1143000" y="342900"/>
                </a:lnTo>
                <a:lnTo>
                  <a:pt x="1143000" y="323850"/>
                </a:lnTo>
                <a:lnTo>
                  <a:pt x="1143000" y="304800"/>
                </a:lnTo>
                <a:lnTo>
                  <a:pt x="1143000" y="276225"/>
                </a:lnTo>
                <a:lnTo>
                  <a:pt x="1133475" y="266700"/>
                </a:lnTo>
                <a:lnTo>
                  <a:pt x="1123950" y="247650"/>
                </a:lnTo>
                <a:lnTo>
                  <a:pt x="1123950" y="219075"/>
                </a:lnTo>
                <a:lnTo>
                  <a:pt x="1114425" y="209550"/>
                </a:lnTo>
                <a:lnTo>
                  <a:pt x="1095375" y="190500"/>
                </a:lnTo>
                <a:lnTo>
                  <a:pt x="1085850" y="171450"/>
                </a:lnTo>
                <a:lnTo>
                  <a:pt x="1076325" y="152400"/>
                </a:lnTo>
                <a:lnTo>
                  <a:pt x="1057275" y="142875"/>
                </a:lnTo>
                <a:lnTo>
                  <a:pt x="1047750" y="123825"/>
                </a:lnTo>
                <a:lnTo>
                  <a:pt x="1028700" y="114300"/>
                </a:lnTo>
                <a:lnTo>
                  <a:pt x="1009650" y="95250"/>
                </a:lnTo>
                <a:lnTo>
                  <a:pt x="990600" y="85725"/>
                </a:lnTo>
                <a:lnTo>
                  <a:pt x="971550" y="76200"/>
                </a:lnTo>
                <a:lnTo>
                  <a:pt x="942975" y="66675"/>
                </a:lnTo>
                <a:lnTo>
                  <a:pt x="914400" y="57150"/>
                </a:lnTo>
                <a:lnTo>
                  <a:pt x="895350" y="47625"/>
                </a:lnTo>
                <a:lnTo>
                  <a:pt x="866775" y="38100"/>
                </a:lnTo>
                <a:lnTo>
                  <a:pt x="838200" y="28575"/>
                </a:lnTo>
                <a:lnTo>
                  <a:pt x="809625" y="28575"/>
                </a:lnTo>
                <a:lnTo>
                  <a:pt x="790575" y="19050"/>
                </a:lnTo>
                <a:lnTo>
                  <a:pt x="762000" y="19050"/>
                </a:lnTo>
                <a:lnTo>
                  <a:pt x="723900" y="9525"/>
                </a:lnTo>
                <a:lnTo>
                  <a:pt x="695325" y="0"/>
                </a:lnTo>
                <a:lnTo>
                  <a:pt x="666750" y="0"/>
                </a:lnTo>
                <a:lnTo>
                  <a:pt x="638175" y="0"/>
                </a:lnTo>
                <a:lnTo>
                  <a:pt x="609600" y="0"/>
                </a:lnTo>
                <a:lnTo>
                  <a:pt x="581025" y="9525"/>
                </a:lnTo>
                <a:lnTo>
                  <a:pt x="552450" y="9525"/>
                </a:lnTo>
                <a:lnTo>
                  <a:pt x="523875" y="9525"/>
                </a:lnTo>
                <a:lnTo>
                  <a:pt x="495300" y="19050"/>
                </a:lnTo>
                <a:lnTo>
                  <a:pt x="466725" y="19050"/>
                </a:lnTo>
                <a:lnTo>
                  <a:pt x="428625" y="28575"/>
                </a:lnTo>
                <a:lnTo>
                  <a:pt x="409575" y="38100"/>
                </a:lnTo>
                <a:lnTo>
                  <a:pt x="381000" y="47625"/>
                </a:lnTo>
                <a:lnTo>
                  <a:pt x="352425" y="57150"/>
                </a:lnTo>
                <a:lnTo>
                  <a:pt x="323850" y="57150"/>
                </a:lnTo>
                <a:lnTo>
                  <a:pt x="304800" y="76200"/>
                </a:lnTo>
                <a:lnTo>
                  <a:pt x="276225" y="85725"/>
                </a:lnTo>
                <a:lnTo>
                  <a:pt x="257175" y="95250"/>
                </a:lnTo>
                <a:lnTo>
                  <a:pt x="238125" y="114300"/>
                </a:lnTo>
                <a:lnTo>
                  <a:pt x="219075" y="123825"/>
                </a:lnTo>
                <a:lnTo>
                  <a:pt x="200025" y="142875"/>
                </a:lnTo>
                <a:lnTo>
                  <a:pt x="180975" y="161925"/>
                </a:lnTo>
                <a:lnTo>
                  <a:pt x="161925" y="180975"/>
                </a:lnTo>
                <a:lnTo>
                  <a:pt x="152400" y="190500"/>
                </a:lnTo>
                <a:lnTo>
                  <a:pt x="133350" y="219075"/>
                </a:lnTo>
                <a:lnTo>
                  <a:pt x="123825" y="238125"/>
                </a:lnTo>
                <a:lnTo>
                  <a:pt x="114300" y="257175"/>
                </a:lnTo>
                <a:lnTo>
                  <a:pt x="95250" y="285750"/>
                </a:lnTo>
                <a:lnTo>
                  <a:pt x="85725" y="304800"/>
                </a:lnTo>
                <a:lnTo>
                  <a:pt x="76200" y="333375"/>
                </a:lnTo>
                <a:lnTo>
                  <a:pt x="76200" y="352425"/>
                </a:lnTo>
                <a:lnTo>
                  <a:pt x="66675" y="381000"/>
                </a:lnTo>
                <a:lnTo>
                  <a:pt x="57150" y="409575"/>
                </a:lnTo>
                <a:lnTo>
                  <a:pt x="57150" y="438150"/>
                </a:lnTo>
                <a:lnTo>
                  <a:pt x="47625" y="466725"/>
                </a:lnTo>
                <a:lnTo>
                  <a:pt x="47625" y="495300"/>
                </a:lnTo>
                <a:lnTo>
                  <a:pt x="47625" y="523875"/>
                </a:lnTo>
                <a:lnTo>
                  <a:pt x="47625" y="561975"/>
                </a:lnTo>
                <a:lnTo>
                  <a:pt x="47625" y="590550"/>
                </a:lnTo>
                <a:lnTo>
                  <a:pt x="47625" y="619125"/>
                </a:lnTo>
                <a:lnTo>
                  <a:pt x="57150" y="657225"/>
                </a:lnTo>
                <a:lnTo>
                  <a:pt x="57150" y="685800"/>
                </a:lnTo>
                <a:lnTo>
                  <a:pt x="66675" y="723900"/>
                </a:lnTo>
                <a:lnTo>
                  <a:pt x="76200" y="752475"/>
                </a:lnTo>
                <a:lnTo>
                  <a:pt x="76200" y="790575"/>
                </a:lnTo>
                <a:lnTo>
                  <a:pt x="85725" y="828675"/>
                </a:lnTo>
                <a:lnTo>
                  <a:pt x="95250" y="857250"/>
                </a:lnTo>
                <a:lnTo>
                  <a:pt x="104775" y="895350"/>
                </a:lnTo>
                <a:lnTo>
                  <a:pt x="104775" y="923925"/>
                </a:lnTo>
                <a:lnTo>
                  <a:pt x="114300" y="962025"/>
                </a:lnTo>
                <a:lnTo>
                  <a:pt x="123825" y="990600"/>
                </a:lnTo>
                <a:lnTo>
                  <a:pt x="133350" y="1019175"/>
                </a:lnTo>
                <a:lnTo>
                  <a:pt x="142875" y="1047750"/>
                </a:lnTo>
                <a:lnTo>
                  <a:pt x="152400" y="1066800"/>
                </a:lnTo>
                <a:lnTo>
                  <a:pt x="171450" y="1095375"/>
                </a:lnTo>
                <a:lnTo>
                  <a:pt x="180975" y="1123950"/>
                </a:lnTo>
                <a:lnTo>
                  <a:pt x="209550" y="1152525"/>
                </a:lnTo>
                <a:lnTo>
                  <a:pt x="209550" y="115252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verbes</a:t>
            </a:r>
            <a:r>
              <a:rPr lang="en-CA" dirty="0" smtClean="0"/>
              <a:t> </a:t>
            </a:r>
            <a:r>
              <a:rPr lang="en-CA" dirty="0" err="1" smtClean="0"/>
              <a:t>irréguliers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Les </a:t>
            </a:r>
            <a:r>
              <a:rPr lang="en-CA" dirty="0" err="1" smtClean="0"/>
              <a:t>verbes</a:t>
            </a:r>
            <a:r>
              <a:rPr lang="en-CA" dirty="0" smtClean="0"/>
              <a:t> </a:t>
            </a:r>
            <a:r>
              <a:rPr lang="en-CA" dirty="0" err="1" smtClean="0"/>
              <a:t>irréguliers</a:t>
            </a:r>
            <a:r>
              <a:rPr lang="en-CA" dirty="0" smtClean="0"/>
              <a:t> </a:t>
            </a:r>
            <a:r>
              <a:rPr lang="en-CA" dirty="0" err="1" smtClean="0"/>
              <a:t>ont</a:t>
            </a:r>
            <a:r>
              <a:rPr lang="en-CA" dirty="0" smtClean="0"/>
              <a:t> le </a:t>
            </a:r>
            <a:r>
              <a:rPr lang="en-CA" dirty="0" err="1" smtClean="0"/>
              <a:t>même</a:t>
            </a:r>
            <a:r>
              <a:rPr lang="en-CA" dirty="0" smtClean="0"/>
              <a:t> radical </a:t>
            </a:r>
            <a:r>
              <a:rPr lang="en-CA" dirty="0" err="1" smtClean="0"/>
              <a:t>qu</a:t>
            </a:r>
            <a:r>
              <a:rPr lang="en-CA" dirty="0" smtClean="0"/>
              <a:t> </a:t>
            </a:r>
            <a:r>
              <a:rPr lang="en-CA" dirty="0" err="1" smtClean="0"/>
              <a:t>ceux</a:t>
            </a:r>
            <a:r>
              <a:rPr lang="en-CA" dirty="0" smtClean="0"/>
              <a:t> du </a:t>
            </a:r>
            <a:r>
              <a:rPr lang="en-CA" dirty="0" err="1" smtClean="0"/>
              <a:t>futur</a:t>
            </a:r>
            <a:r>
              <a:rPr lang="en-CA" dirty="0" smtClean="0"/>
              <a:t> simple.</a:t>
            </a:r>
          </a:p>
          <a:p>
            <a:endParaRPr lang="en-CA" dirty="0"/>
          </a:p>
          <a:p>
            <a:r>
              <a:rPr lang="en-CA" dirty="0" smtClean="0"/>
              <a:t>Ex: </a:t>
            </a:r>
            <a:r>
              <a:rPr lang="en-CA" dirty="0" err="1" smtClean="0"/>
              <a:t>verbe</a:t>
            </a:r>
            <a:r>
              <a:rPr lang="en-CA" dirty="0" smtClean="0"/>
              <a:t> </a:t>
            </a:r>
            <a:r>
              <a:rPr lang="en-CA" dirty="0" err="1" smtClean="0"/>
              <a:t>être</a:t>
            </a:r>
            <a:endParaRPr lang="en-CA" dirty="0" smtClean="0"/>
          </a:p>
          <a:p>
            <a:pPr marL="525780" indent="-457200">
              <a:buAutoNum type="arabicPeriod"/>
            </a:pPr>
            <a:r>
              <a:rPr lang="en-CA" dirty="0" smtClean="0"/>
              <a:t>Je </a:t>
            </a:r>
            <a:r>
              <a:rPr lang="en-CA" dirty="0" err="1" smtClean="0"/>
              <a:t>serai</a:t>
            </a:r>
            <a:r>
              <a:rPr lang="en-CA" dirty="0" smtClean="0"/>
              <a:t> (FS)  ----» Je </a:t>
            </a:r>
            <a:r>
              <a:rPr lang="en-CA" dirty="0" err="1" smtClean="0"/>
              <a:t>serais</a:t>
            </a:r>
            <a:r>
              <a:rPr lang="en-CA" dirty="0" smtClean="0"/>
              <a:t> (CP)</a:t>
            </a:r>
          </a:p>
          <a:p>
            <a:pPr marL="68580" indent="0">
              <a:buNone/>
            </a:pPr>
            <a:r>
              <a:rPr lang="en-CA" dirty="0" smtClean="0"/>
              <a:t>Ex: </a:t>
            </a:r>
            <a:r>
              <a:rPr lang="en-CA" dirty="0" err="1" smtClean="0"/>
              <a:t>verbe</a:t>
            </a:r>
            <a:r>
              <a:rPr lang="en-CA" dirty="0" smtClean="0"/>
              <a:t> </a:t>
            </a:r>
            <a:r>
              <a:rPr lang="en-CA" dirty="0" err="1" smtClean="0"/>
              <a:t>avoir</a:t>
            </a:r>
            <a:endParaRPr lang="en-CA" dirty="0" smtClean="0"/>
          </a:p>
          <a:p>
            <a:pPr marL="68580" indent="0">
              <a:buNone/>
            </a:pPr>
            <a:r>
              <a:rPr lang="en-CA" dirty="0" smtClean="0"/>
              <a:t>1. </a:t>
            </a:r>
            <a:r>
              <a:rPr lang="en-CA" dirty="0" err="1" smtClean="0"/>
              <a:t>J’aurai</a:t>
            </a:r>
            <a:r>
              <a:rPr lang="en-CA" dirty="0" smtClean="0"/>
              <a:t> (FS) -------» </a:t>
            </a:r>
            <a:r>
              <a:rPr lang="en-CA" dirty="0" err="1" smtClean="0"/>
              <a:t>J’aurais</a:t>
            </a:r>
            <a:r>
              <a:rPr lang="en-CA" dirty="0" smtClean="0"/>
              <a:t> (CP)</a:t>
            </a:r>
          </a:p>
          <a:p>
            <a:pPr marL="525780" indent="-457200">
              <a:buAutoNum type="arabicPeriod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8401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Activité</a:t>
            </a:r>
            <a:r>
              <a:rPr lang="en-CA" dirty="0" smtClean="0"/>
              <a:t> </a:t>
            </a:r>
            <a:r>
              <a:rPr lang="en-CA" dirty="0" err="1" smtClean="0"/>
              <a:t>écrite</a:t>
            </a:r>
            <a:r>
              <a:rPr lang="en-CA" dirty="0" smtClean="0"/>
              <a:t> et </a:t>
            </a:r>
            <a:r>
              <a:rPr lang="en-CA" dirty="0" err="1" smtClean="0"/>
              <a:t>orale</a:t>
            </a:r>
            <a:r>
              <a:rPr lang="en-CA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CA" dirty="0" smtClean="0"/>
              <a:t>Si </a:t>
            </a:r>
            <a:r>
              <a:rPr lang="en-CA" dirty="0" err="1" smtClean="0"/>
              <a:t>j’avais</a:t>
            </a:r>
            <a:r>
              <a:rPr lang="en-CA" dirty="0" smtClean="0"/>
              <a:t> le temps, je …</a:t>
            </a:r>
          </a:p>
          <a:p>
            <a:pPr marL="525780" indent="-457200">
              <a:buAutoNum type="arabicPeriod"/>
            </a:pPr>
            <a:r>
              <a:rPr lang="en-CA" dirty="0" err="1" smtClean="0"/>
              <a:t>Ce</a:t>
            </a:r>
            <a:r>
              <a:rPr lang="en-CA" dirty="0" smtClean="0"/>
              <a:t> </a:t>
            </a:r>
            <a:r>
              <a:rPr lang="en-CA" dirty="0" err="1" smtClean="0"/>
              <a:t>que</a:t>
            </a:r>
            <a:r>
              <a:rPr lang="en-CA" dirty="0" smtClean="0"/>
              <a:t> je </a:t>
            </a:r>
            <a:r>
              <a:rPr lang="en-CA" dirty="0" err="1" smtClean="0"/>
              <a:t>changerais</a:t>
            </a:r>
            <a:r>
              <a:rPr lang="en-CA" dirty="0" smtClean="0"/>
              <a:t> chez </a:t>
            </a:r>
            <a:r>
              <a:rPr lang="en-CA" dirty="0" err="1" smtClean="0"/>
              <a:t>moi</a:t>
            </a:r>
            <a:r>
              <a:rPr lang="en-CA" dirty="0" smtClean="0"/>
              <a:t> </a:t>
            </a:r>
            <a:r>
              <a:rPr lang="en-CA" dirty="0" err="1" smtClean="0"/>
              <a:t>est</a:t>
            </a:r>
            <a:r>
              <a:rPr lang="en-CA" dirty="0" smtClean="0"/>
              <a:t> …</a:t>
            </a:r>
          </a:p>
          <a:p>
            <a:pPr marL="525780" indent="-457200">
              <a:buAutoNum type="arabicPeriod"/>
            </a:pPr>
            <a:r>
              <a:rPr lang="en-CA" dirty="0" err="1" smtClean="0"/>
              <a:t>Dans</a:t>
            </a:r>
            <a:r>
              <a:rPr lang="en-CA" dirty="0" smtClean="0"/>
              <a:t> 5 minutes, j’…</a:t>
            </a:r>
          </a:p>
          <a:p>
            <a:pPr marL="525780" indent="-457200">
              <a:buAutoNum type="arabicPeriod"/>
            </a:pPr>
            <a:r>
              <a:rPr lang="en-CA" dirty="0" smtClean="0"/>
              <a:t>Si je </a:t>
            </a:r>
            <a:r>
              <a:rPr lang="en-CA" dirty="0" err="1" smtClean="0"/>
              <a:t>pouvais</a:t>
            </a:r>
            <a:r>
              <a:rPr lang="en-CA" dirty="0" smtClean="0"/>
              <a:t> </a:t>
            </a:r>
            <a:r>
              <a:rPr lang="en-CA" dirty="0" err="1" smtClean="0"/>
              <a:t>être</a:t>
            </a:r>
            <a:r>
              <a:rPr lang="en-CA" dirty="0" smtClean="0"/>
              <a:t> </a:t>
            </a:r>
            <a:r>
              <a:rPr lang="en-CA" dirty="0" err="1" smtClean="0"/>
              <a:t>quelqu’un</a:t>
            </a:r>
            <a:r>
              <a:rPr lang="en-CA" dirty="0" smtClean="0"/>
              <a:t> </a:t>
            </a:r>
            <a:r>
              <a:rPr lang="en-CA" dirty="0" err="1" smtClean="0"/>
              <a:t>d’autre</a:t>
            </a:r>
            <a:r>
              <a:rPr lang="en-CA" dirty="0" smtClean="0"/>
              <a:t>, </a:t>
            </a:r>
            <a:r>
              <a:rPr lang="en-CA" smtClean="0"/>
              <a:t>j’ </a:t>
            </a:r>
            <a:r>
              <a:rPr lang="en-CA" dirty="0" smtClean="0"/>
              <a:t>…</a:t>
            </a:r>
          </a:p>
          <a:p>
            <a:pPr marL="525780" indent="-457200">
              <a:buAutoNum type="arabicPeriod"/>
            </a:pPr>
            <a:r>
              <a:rPr lang="en-CA" dirty="0" smtClean="0"/>
              <a:t>Si je </a:t>
            </a:r>
            <a:r>
              <a:rPr lang="en-CA" dirty="0" err="1" smtClean="0"/>
              <a:t>pouvais</a:t>
            </a:r>
            <a:r>
              <a:rPr lang="en-CA" dirty="0" smtClean="0"/>
              <a:t> voyager </a:t>
            </a:r>
            <a:r>
              <a:rPr lang="en-CA" dirty="0" err="1" smtClean="0"/>
              <a:t>n’importe</a:t>
            </a:r>
            <a:r>
              <a:rPr lang="en-CA" dirty="0"/>
              <a:t> </a:t>
            </a:r>
            <a:r>
              <a:rPr lang="en-CA" dirty="0" err="1" smtClean="0"/>
              <a:t>où</a:t>
            </a:r>
            <a:r>
              <a:rPr lang="en-CA" dirty="0" smtClean="0"/>
              <a:t>, à </a:t>
            </a:r>
            <a:r>
              <a:rPr lang="en-CA" dirty="0" err="1" smtClean="0"/>
              <a:t>quel</a:t>
            </a:r>
            <a:r>
              <a:rPr lang="en-CA" dirty="0" smtClean="0"/>
              <a:t> </a:t>
            </a:r>
            <a:r>
              <a:rPr lang="en-CA" dirty="0" err="1" smtClean="0"/>
              <a:t>endroit</a:t>
            </a:r>
            <a:r>
              <a:rPr lang="en-CA" dirty="0" smtClean="0"/>
              <a:t> </a:t>
            </a:r>
            <a:r>
              <a:rPr lang="en-CA" dirty="0" err="1" smtClean="0"/>
              <a:t>irais-tu</a:t>
            </a:r>
            <a:r>
              <a:rPr lang="en-CA" dirty="0" smtClean="0"/>
              <a:t>?</a:t>
            </a:r>
          </a:p>
          <a:p>
            <a:pPr marL="525780" indent="-457200">
              <a:buAutoNum type="arabicPeriod"/>
            </a:pPr>
            <a:r>
              <a:rPr lang="en-CA" dirty="0" smtClean="0"/>
              <a:t>Si je </a:t>
            </a:r>
            <a:r>
              <a:rPr lang="en-CA" dirty="0" err="1" smtClean="0"/>
              <a:t>n’avais</a:t>
            </a:r>
            <a:r>
              <a:rPr lang="en-CA" dirty="0" smtClean="0"/>
              <a:t> pas </a:t>
            </a:r>
            <a:r>
              <a:rPr lang="en-CA" dirty="0" err="1" smtClean="0"/>
              <a:t>besoin</a:t>
            </a:r>
            <a:r>
              <a:rPr lang="en-CA" dirty="0" smtClean="0"/>
              <a:t> </a:t>
            </a:r>
            <a:r>
              <a:rPr lang="en-CA" dirty="0" err="1" smtClean="0"/>
              <a:t>d’aller</a:t>
            </a:r>
            <a:r>
              <a:rPr lang="en-CA" dirty="0" smtClean="0"/>
              <a:t> à </a:t>
            </a:r>
            <a:r>
              <a:rPr lang="en-CA" dirty="0" err="1" smtClean="0"/>
              <a:t>l’école</a:t>
            </a:r>
            <a:r>
              <a:rPr lang="en-CA" dirty="0" smtClean="0"/>
              <a:t>, je 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25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Activités</a:t>
            </a:r>
            <a:r>
              <a:rPr lang="en-CA" dirty="0" smtClean="0"/>
              <a:t> </a:t>
            </a:r>
            <a:r>
              <a:rPr lang="en-CA" dirty="0" err="1" smtClean="0"/>
              <a:t>écrite</a:t>
            </a:r>
            <a:r>
              <a:rPr lang="en-CA" dirty="0" smtClean="0"/>
              <a:t> et </a:t>
            </a:r>
            <a:r>
              <a:rPr lang="en-CA" dirty="0" err="1" smtClean="0"/>
              <a:t>orale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CA" dirty="0" smtClean="0"/>
              <a:t>7. Si je </a:t>
            </a:r>
            <a:r>
              <a:rPr lang="en-CA" dirty="0" err="1" smtClean="0"/>
              <a:t>gagnais</a:t>
            </a:r>
            <a:r>
              <a:rPr lang="en-CA" dirty="0" smtClean="0"/>
              <a:t> le million, je …</a:t>
            </a:r>
          </a:p>
          <a:p>
            <a:pPr marL="68580" indent="0">
              <a:buNone/>
            </a:pPr>
            <a:endParaRPr lang="en-CA" dirty="0"/>
          </a:p>
          <a:p>
            <a:pPr marL="68580" indent="0">
              <a:buNone/>
            </a:pPr>
            <a:r>
              <a:rPr lang="en-CA" dirty="0" smtClean="0"/>
              <a:t>8. Si </a:t>
            </a:r>
            <a:r>
              <a:rPr lang="en-CA" dirty="0" err="1" smtClean="0"/>
              <a:t>j’habitais</a:t>
            </a:r>
            <a:r>
              <a:rPr lang="en-CA" dirty="0" smtClean="0"/>
              <a:t> un château, je …</a:t>
            </a:r>
          </a:p>
          <a:p>
            <a:pPr marL="68580" indent="0">
              <a:buNone/>
            </a:pPr>
            <a:endParaRPr lang="en-CA" dirty="0"/>
          </a:p>
          <a:p>
            <a:pPr marL="68580" indent="0">
              <a:buNone/>
            </a:pPr>
            <a:r>
              <a:rPr lang="en-CA" dirty="0" smtClean="0"/>
              <a:t>9. Si </a:t>
            </a:r>
            <a:r>
              <a:rPr lang="en-CA" dirty="0" err="1" smtClean="0"/>
              <a:t>j’étais</a:t>
            </a:r>
            <a:r>
              <a:rPr lang="en-CA" dirty="0" smtClean="0"/>
              <a:t> invisible, je …</a:t>
            </a:r>
          </a:p>
          <a:p>
            <a:pPr marL="68580" indent="0">
              <a:buNone/>
            </a:pPr>
            <a:endParaRPr lang="en-CA" dirty="0"/>
          </a:p>
          <a:p>
            <a:pPr marL="68580" indent="0">
              <a:buNone/>
            </a:pPr>
            <a:r>
              <a:rPr lang="en-CA" dirty="0" smtClean="0"/>
              <a:t>10. </a:t>
            </a:r>
            <a:r>
              <a:rPr lang="en-CA" dirty="0" err="1" smtClean="0"/>
              <a:t>Qu’est-ce</a:t>
            </a:r>
            <a:r>
              <a:rPr lang="en-CA" dirty="0" smtClean="0"/>
              <a:t> </a:t>
            </a:r>
            <a:r>
              <a:rPr lang="en-CA" dirty="0" err="1" smtClean="0"/>
              <a:t>que</a:t>
            </a:r>
            <a:r>
              <a:rPr lang="en-CA" dirty="0" smtClean="0"/>
              <a:t> </a:t>
            </a:r>
            <a:r>
              <a:rPr lang="en-CA" dirty="0" err="1" smtClean="0"/>
              <a:t>tu</a:t>
            </a:r>
            <a:r>
              <a:rPr lang="en-CA" dirty="0" smtClean="0"/>
              <a:t> </a:t>
            </a:r>
            <a:r>
              <a:rPr lang="en-CA" dirty="0" err="1" smtClean="0"/>
              <a:t>ferais</a:t>
            </a:r>
            <a:r>
              <a:rPr lang="en-CA" dirty="0" smtClean="0"/>
              <a:t> </a:t>
            </a:r>
            <a:r>
              <a:rPr lang="en-CA" dirty="0" err="1" smtClean="0"/>
              <a:t>si</a:t>
            </a:r>
            <a:r>
              <a:rPr lang="en-CA" smtClean="0"/>
              <a:t> …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6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321</TotalTime>
  <Words>285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Le Conditionnel Présent</vt:lpstr>
      <vt:lpstr>Comment conjuguer un verbe au conditionnel présent?</vt:lpstr>
      <vt:lpstr>Les verbes en ER</vt:lpstr>
      <vt:lpstr>Les verbes en IR</vt:lpstr>
      <vt:lpstr>Les verbes en RE</vt:lpstr>
      <vt:lpstr>Les verbes irréguliers</vt:lpstr>
      <vt:lpstr>Activité écrite et orale </vt:lpstr>
      <vt:lpstr>Activités écrite et orale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Conditionnel Présent</dc:title>
  <dc:creator>Erick Tremblay</dc:creator>
  <cp:lastModifiedBy>Erick Tremblay</cp:lastModifiedBy>
  <cp:revision>15</cp:revision>
  <dcterms:created xsi:type="dcterms:W3CDTF">2013-02-25T00:47:31Z</dcterms:created>
  <dcterms:modified xsi:type="dcterms:W3CDTF">2014-02-26T18:00:06Z</dcterms:modified>
</cp:coreProperties>
</file>