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32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A71F-C191-41E9-8C7C-7500C40534C7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C56E-F64C-41D9-A637-DD63A2E95B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487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A71F-C191-41E9-8C7C-7500C40534C7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C56E-F64C-41D9-A637-DD63A2E95B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154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A71F-C191-41E9-8C7C-7500C40534C7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C56E-F64C-41D9-A637-DD63A2E95B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002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A71F-C191-41E9-8C7C-7500C40534C7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C56E-F64C-41D9-A637-DD63A2E95B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268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A71F-C191-41E9-8C7C-7500C40534C7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C56E-F64C-41D9-A637-DD63A2E95B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901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A71F-C191-41E9-8C7C-7500C40534C7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C56E-F64C-41D9-A637-DD63A2E95B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575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A71F-C191-41E9-8C7C-7500C40534C7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C56E-F64C-41D9-A637-DD63A2E95B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17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A71F-C191-41E9-8C7C-7500C40534C7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C56E-F64C-41D9-A637-DD63A2E95B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70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A71F-C191-41E9-8C7C-7500C40534C7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C56E-F64C-41D9-A637-DD63A2E95B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421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A71F-C191-41E9-8C7C-7500C40534C7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C56E-F64C-41D9-A637-DD63A2E95B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459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A71F-C191-41E9-8C7C-7500C40534C7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C56E-F64C-41D9-A637-DD63A2E95B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178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5A71F-C191-41E9-8C7C-7500C40534C7}" type="datetimeFigureOut">
              <a:rPr lang="en-CA" smtClean="0"/>
              <a:t>06/01/2016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FC56E-F64C-41D9-A637-DD63A2E95B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756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LA NÉGATION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Secondaire</a:t>
            </a:r>
            <a:r>
              <a:rPr lang="en-CA" dirty="0" smtClean="0"/>
              <a:t> 5, FLS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660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adverbes</a:t>
            </a:r>
            <a:r>
              <a:rPr lang="en-CA" dirty="0" smtClean="0"/>
              <a:t> de </a:t>
            </a:r>
            <a:r>
              <a:rPr lang="en-CA" dirty="0" err="1" smtClean="0"/>
              <a:t>négation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Les </a:t>
            </a:r>
            <a:r>
              <a:rPr lang="en-CA" dirty="0" err="1" smtClean="0"/>
              <a:t>adverbes</a:t>
            </a:r>
            <a:r>
              <a:rPr lang="en-CA" dirty="0" smtClean="0"/>
              <a:t> de </a:t>
            </a:r>
            <a:r>
              <a:rPr lang="en-CA" dirty="0" err="1" smtClean="0"/>
              <a:t>négation</a:t>
            </a:r>
            <a:r>
              <a:rPr lang="en-CA" dirty="0" smtClean="0"/>
              <a:t> simples: </a:t>
            </a:r>
          </a:p>
          <a:p>
            <a:r>
              <a:rPr lang="en-CA" dirty="0" smtClean="0"/>
              <a:t>Non</a:t>
            </a:r>
          </a:p>
          <a:p>
            <a:r>
              <a:rPr lang="en-CA" dirty="0" smtClean="0"/>
              <a:t>Ne</a:t>
            </a:r>
          </a:p>
          <a:p>
            <a:pPr marL="0" indent="0">
              <a:buNone/>
            </a:pPr>
            <a:r>
              <a:rPr lang="en-CA" dirty="0" smtClean="0"/>
              <a:t>Les </a:t>
            </a:r>
            <a:r>
              <a:rPr lang="en-CA" dirty="0" err="1" smtClean="0"/>
              <a:t>adverbes</a:t>
            </a:r>
            <a:r>
              <a:rPr lang="en-CA" dirty="0" smtClean="0"/>
              <a:t> de </a:t>
            </a:r>
            <a:r>
              <a:rPr lang="en-CA" dirty="0" err="1" smtClean="0"/>
              <a:t>négation</a:t>
            </a:r>
            <a:r>
              <a:rPr lang="en-CA" dirty="0" smtClean="0"/>
              <a:t> complexes:</a:t>
            </a:r>
          </a:p>
          <a:p>
            <a:r>
              <a:rPr lang="en-CA" dirty="0" smtClean="0"/>
              <a:t>Ne … pas</a:t>
            </a:r>
          </a:p>
          <a:p>
            <a:r>
              <a:rPr lang="en-CA" dirty="0" smtClean="0"/>
              <a:t>Ni </a:t>
            </a:r>
          </a:p>
          <a:p>
            <a:r>
              <a:rPr lang="en-CA" dirty="0" err="1" smtClean="0"/>
              <a:t>Plusieurs</a:t>
            </a:r>
            <a:r>
              <a:rPr lang="en-CA" dirty="0" smtClean="0"/>
              <a:t> </a:t>
            </a:r>
            <a:r>
              <a:rPr lang="en-CA" dirty="0" err="1" smtClean="0"/>
              <a:t>autres</a:t>
            </a:r>
            <a:r>
              <a:rPr lang="en-CA" dirty="0" smtClean="0"/>
              <a:t> (</a:t>
            </a:r>
            <a:r>
              <a:rPr lang="en-CA" dirty="0" err="1" smtClean="0"/>
              <a:t>voir</a:t>
            </a:r>
            <a:r>
              <a:rPr lang="en-CA" dirty="0" smtClean="0"/>
              <a:t> la </a:t>
            </a:r>
            <a:r>
              <a:rPr lang="en-CA" dirty="0" err="1" smtClean="0"/>
              <a:t>liste</a:t>
            </a:r>
            <a:r>
              <a:rPr lang="en-CA" dirty="0" smtClean="0"/>
              <a:t> plus loin)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01037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Non </a:t>
            </a:r>
            <a:r>
              <a:rPr lang="en-CA" dirty="0" err="1" smtClean="0"/>
              <a:t>est</a:t>
            </a:r>
            <a:r>
              <a:rPr lang="en-CA" dirty="0" smtClean="0"/>
              <a:t> le contraire de </a:t>
            </a:r>
            <a:r>
              <a:rPr lang="en-CA" u="sng" dirty="0" err="1" smtClean="0"/>
              <a:t>oui</a:t>
            </a:r>
            <a:r>
              <a:rPr lang="en-CA" u="sng" dirty="0" smtClean="0"/>
              <a:t> </a:t>
            </a:r>
          </a:p>
          <a:p>
            <a:pPr marL="0" indent="0">
              <a:buNone/>
            </a:pPr>
            <a:r>
              <a:rPr lang="en-CA" dirty="0" smtClean="0">
                <a:sym typeface="Wingdings" panose="05000000000000000000" pitchFamily="2" charset="2"/>
              </a:rPr>
              <a:t></a:t>
            </a:r>
            <a:r>
              <a:rPr lang="en-CA" dirty="0" smtClean="0"/>
              <a:t>Ne </a:t>
            </a:r>
            <a:r>
              <a:rPr lang="en-CA" dirty="0" err="1" smtClean="0"/>
              <a:t>vient-il</a:t>
            </a:r>
            <a:r>
              <a:rPr lang="en-CA" dirty="0" smtClean="0"/>
              <a:t> pas à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réunion</a:t>
            </a:r>
            <a:r>
              <a:rPr lang="en-CA" dirty="0" smtClean="0"/>
              <a:t> ? </a:t>
            </a:r>
            <a:r>
              <a:rPr lang="en-CA" u="sng" dirty="0" smtClean="0"/>
              <a:t>Non!</a:t>
            </a:r>
          </a:p>
          <a:p>
            <a:r>
              <a:rPr lang="en-CA" dirty="0" smtClean="0"/>
              <a:t>On le rencontre </a:t>
            </a:r>
            <a:r>
              <a:rPr lang="en-CA" dirty="0" err="1" smtClean="0"/>
              <a:t>devant</a:t>
            </a:r>
            <a:r>
              <a:rPr lang="en-CA" dirty="0" smtClean="0"/>
              <a:t> un </a:t>
            </a:r>
            <a:r>
              <a:rPr lang="en-CA" dirty="0" err="1" smtClean="0"/>
              <a:t>adjectif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un </a:t>
            </a:r>
            <a:r>
              <a:rPr lang="en-CA" dirty="0" err="1" smtClean="0"/>
              <a:t>autre</a:t>
            </a:r>
            <a:r>
              <a:rPr lang="en-CA" dirty="0" smtClean="0"/>
              <a:t> </a:t>
            </a:r>
            <a:r>
              <a:rPr lang="en-CA" dirty="0" err="1" smtClean="0"/>
              <a:t>adverbe</a:t>
            </a:r>
            <a:endParaRPr lang="en-CA" dirty="0" smtClean="0"/>
          </a:p>
          <a:p>
            <a:pPr>
              <a:buFont typeface="Wingdings"/>
              <a:buChar char="à"/>
            </a:pPr>
            <a:r>
              <a:rPr lang="en-CA" dirty="0" smtClean="0">
                <a:sym typeface="Wingdings" panose="05000000000000000000" pitchFamily="2" charset="2"/>
              </a:rPr>
              <a:t>Ce </a:t>
            </a:r>
            <a:r>
              <a:rPr lang="en-CA" dirty="0" err="1" smtClean="0">
                <a:sym typeface="Wingdings" panose="05000000000000000000" pitchFamily="2" charset="2"/>
              </a:rPr>
              <a:t>projet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dirty="0" err="1" smtClean="0">
                <a:sym typeface="Wingdings" panose="05000000000000000000" pitchFamily="2" charset="2"/>
              </a:rPr>
              <a:t>est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u="sng" dirty="0" smtClean="0">
                <a:sym typeface="Wingdings" panose="05000000000000000000" pitchFamily="2" charset="2"/>
              </a:rPr>
              <a:t>non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dirty="0" err="1" smtClean="0">
                <a:sym typeface="Wingdings" panose="05000000000000000000" pitchFamily="2" charset="2"/>
              </a:rPr>
              <a:t>complété</a:t>
            </a:r>
            <a:r>
              <a:rPr lang="en-CA" dirty="0" smtClean="0">
                <a:sym typeface="Wingdings" panose="05000000000000000000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CA" dirty="0" smtClean="0">
                <a:sym typeface="Wingdings" panose="05000000000000000000" pitchFamily="2" charset="2"/>
              </a:rPr>
              <a:t>Il </a:t>
            </a:r>
            <a:r>
              <a:rPr lang="en-CA" dirty="0" err="1" smtClean="0">
                <a:sym typeface="Wingdings" panose="05000000000000000000" pitchFamily="2" charset="2"/>
              </a:rPr>
              <a:t>vit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u="sng" dirty="0" smtClean="0">
                <a:sym typeface="Wingdings" panose="05000000000000000000" pitchFamily="2" charset="2"/>
              </a:rPr>
              <a:t>non</a:t>
            </a:r>
            <a:r>
              <a:rPr lang="en-CA" dirty="0" smtClean="0">
                <a:sym typeface="Wingdings" panose="05000000000000000000" pitchFamily="2" charset="2"/>
              </a:rPr>
              <a:t> loin </a:t>
            </a:r>
            <a:r>
              <a:rPr lang="en-CA" dirty="0" err="1" smtClean="0">
                <a:sym typeface="Wingdings" panose="05000000000000000000" pitchFamily="2" charset="2"/>
              </a:rPr>
              <a:t>d’ici</a:t>
            </a:r>
            <a:endParaRPr lang="en-CA" dirty="0" smtClean="0"/>
          </a:p>
          <a:p>
            <a:r>
              <a:rPr lang="en-CA" dirty="0" smtClean="0"/>
              <a:t>On le </a:t>
            </a:r>
            <a:r>
              <a:rPr lang="en-CA" dirty="0" err="1" smtClean="0"/>
              <a:t>trouve</a:t>
            </a:r>
            <a:r>
              <a:rPr lang="en-CA" dirty="0" smtClean="0"/>
              <a:t> </a:t>
            </a:r>
            <a:r>
              <a:rPr lang="en-CA" dirty="0" err="1" smtClean="0"/>
              <a:t>devant</a:t>
            </a:r>
            <a:r>
              <a:rPr lang="en-CA" dirty="0" smtClean="0"/>
              <a:t> un nom </a:t>
            </a:r>
            <a:r>
              <a:rPr lang="en-CA" dirty="0" err="1" smtClean="0"/>
              <a:t>séparé</a:t>
            </a:r>
            <a:r>
              <a:rPr lang="en-CA" dirty="0" smtClean="0"/>
              <a:t> d’un trait </a:t>
            </a:r>
            <a:r>
              <a:rPr lang="en-CA" dirty="0" err="1" smtClean="0"/>
              <a:t>d’union</a:t>
            </a:r>
            <a:r>
              <a:rPr lang="en-CA" dirty="0" smtClean="0"/>
              <a:t>. Il </a:t>
            </a:r>
            <a:r>
              <a:rPr lang="en-CA" dirty="0" err="1" smtClean="0"/>
              <a:t>forme</a:t>
            </a:r>
            <a:r>
              <a:rPr lang="en-CA" dirty="0" smtClean="0"/>
              <a:t> </a:t>
            </a:r>
            <a:r>
              <a:rPr lang="en-CA" dirty="0" err="1" smtClean="0"/>
              <a:t>alors</a:t>
            </a:r>
            <a:r>
              <a:rPr lang="en-CA" dirty="0" smtClean="0"/>
              <a:t> un nom </a:t>
            </a:r>
            <a:r>
              <a:rPr lang="en-CA" dirty="0" err="1" smtClean="0"/>
              <a:t>complexe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>
                <a:sym typeface="Wingdings" panose="05000000000000000000" pitchFamily="2" charset="2"/>
              </a:rPr>
              <a:t></a:t>
            </a:r>
            <a:r>
              <a:rPr lang="en-CA" dirty="0" err="1" smtClean="0">
                <a:sym typeface="Wingdings" panose="05000000000000000000" pitchFamily="2" charset="2"/>
              </a:rPr>
              <a:t>C’est</a:t>
            </a:r>
            <a:r>
              <a:rPr lang="en-CA" dirty="0" smtClean="0">
                <a:sym typeface="Wingdings" panose="05000000000000000000" pitchFamily="2" charset="2"/>
              </a:rPr>
              <a:t> un </a:t>
            </a:r>
            <a:r>
              <a:rPr lang="en-CA" u="sng" dirty="0" smtClean="0">
                <a:sym typeface="Wingdings" panose="05000000000000000000" pitchFamily="2" charset="2"/>
              </a:rPr>
              <a:t>non</a:t>
            </a:r>
            <a:r>
              <a:rPr lang="en-CA" dirty="0" smtClean="0">
                <a:sym typeface="Wingdings" panose="05000000000000000000" pitchFamily="2" charset="2"/>
              </a:rPr>
              <a:t>-</a:t>
            </a:r>
            <a:r>
              <a:rPr lang="en-CA" dirty="0" err="1" smtClean="0">
                <a:sym typeface="Wingdings" panose="05000000000000000000" pitchFamily="2" charset="2"/>
              </a:rPr>
              <a:t>sens</a:t>
            </a:r>
            <a:endParaRPr lang="en-CA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CA" dirty="0" smtClean="0">
                <a:sym typeface="Wingdings" panose="05000000000000000000" pitchFamily="2" charset="2"/>
              </a:rPr>
              <a:t></a:t>
            </a:r>
            <a:r>
              <a:rPr lang="en-CA" dirty="0" err="1" smtClean="0">
                <a:sym typeface="Wingdings" panose="05000000000000000000" pitchFamily="2" charset="2"/>
              </a:rPr>
              <a:t>En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dirty="0" err="1" smtClean="0">
                <a:sym typeface="Wingdings" panose="05000000000000000000" pitchFamily="2" charset="2"/>
              </a:rPr>
              <a:t>cas</a:t>
            </a:r>
            <a:r>
              <a:rPr lang="en-CA" dirty="0" smtClean="0">
                <a:sym typeface="Wingdings" panose="05000000000000000000" pitchFamily="2" charset="2"/>
              </a:rPr>
              <a:t> de </a:t>
            </a:r>
            <a:r>
              <a:rPr lang="en-CA" u="sng" dirty="0" smtClean="0">
                <a:sym typeface="Wingdings" panose="05000000000000000000" pitchFamily="2" charset="2"/>
              </a:rPr>
              <a:t>non</a:t>
            </a:r>
            <a:r>
              <a:rPr lang="en-CA" dirty="0" smtClean="0">
                <a:sym typeface="Wingdings" panose="05000000000000000000" pitchFamily="2" charset="2"/>
              </a:rPr>
              <a:t>-</a:t>
            </a:r>
            <a:r>
              <a:rPr lang="en-CA" dirty="0" err="1" smtClean="0">
                <a:sym typeface="Wingdings" panose="05000000000000000000" pitchFamily="2" charset="2"/>
              </a:rPr>
              <a:t>paiement</a:t>
            </a:r>
            <a:r>
              <a:rPr lang="en-CA" dirty="0" smtClean="0">
                <a:sym typeface="Wingdings" panose="05000000000000000000" pitchFamily="2" charset="2"/>
              </a:rPr>
              <a:t>, </a:t>
            </a:r>
            <a:r>
              <a:rPr lang="en-CA" dirty="0" err="1" smtClean="0">
                <a:sym typeface="Wingdings" panose="05000000000000000000" pitchFamily="2" charset="2"/>
              </a:rPr>
              <a:t>ses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dirty="0" err="1" smtClean="0">
                <a:sym typeface="Wingdings" panose="05000000000000000000" pitchFamily="2" charset="2"/>
              </a:rPr>
              <a:t>biens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dirty="0" err="1" smtClean="0">
                <a:sym typeface="Wingdings" panose="05000000000000000000" pitchFamily="2" charset="2"/>
              </a:rPr>
              <a:t>seront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dirty="0" err="1" smtClean="0">
                <a:sym typeface="Wingdings" panose="05000000000000000000" pitchFamily="2" charset="2"/>
              </a:rPr>
              <a:t>confisqués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076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 </a:t>
            </a:r>
            <a:r>
              <a:rPr lang="en-CA" dirty="0" err="1" smtClean="0"/>
              <a:t>peut</a:t>
            </a:r>
            <a:r>
              <a:rPr lang="en-CA" dirty="0" smtClean="0"/>
              <a:t> se </a:t>
            </a:r>
            <a:r>
              <a:rPr lang="en-CA" dirty="0" err="1" smtClean="0"/>
              <a:t>retrouver</a:t>
            </a:r>
            <a:r>
              <a:rPr lang="en-CA" dirty="0" smtClean="0"/>
              <a:t> </a:t>
            </a:r>
            <a:r>
              <a:rPr lang="en-CA" dirty="0" err="1" smtClean="0"/>
              <a:t>seul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>
                <a:sym typeface="Wingdings" panose="05000000000000000000" pitchFamily="2" charset="2"/>
              </a:rPr>
              <a:t></a:t>
            </a:r>
            <a:r>
              <a:rPr lang="en-CA" dirty="0" err="1" smtClean="0">
                <a:sym typeface="Wingdings" panose="05000000000000000000" pitchFamily="2" charset="2"/>
              </a:rPr>
              <a:t>devant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dirty="0" err="1" smtClean="0">
                <a:sym typeface="Wingdings" panose="05000000000000000000" pitchFamily="2" charset="2"/>
              </a:rPr>
              <a:t>quelques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dirty="0" err="1" smtClean="0">
                <a:sym typeface="Wingdings" panose="05000000000000000000" pitchFamily="2" charset="2"/>
              </a:rPr>
              <a:t>verbes</a:t>
            </a:r>
            <a:r>
              <a:rPr lang="en-CA" dirty="0" smtClean="0">
                <a:sym typeface="Wingdings" panose="05000000000000000000" pitchFamily="2" charset="2"/>
              </a:rPr>
              <a:t>, </a:t>
            </a:r>
            <a:r>
              <a:rPr lang="en-CA" dirty="0" err="1" smtClean="0">
                <a:sym typeface="Wingdings" panose="05000000000000000000" pitchFamily="2" charset="2"/>
              </a:rPr>
              <a:t>tels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dirty="0" err="1" smtClean="0">
                <a:sym typeface="Wingdings" panose="05000000000000000000" pitchFamily="2" charset="2"/>
              </a:rPr>
              <a:t>cesser</a:t>
            </a:r>
            <a:r>
              <a:rPr lang="en-CA" dirty="0" smtClean="0">
                <a:sym typeface="Wingdings" panose="05000000000000000000" pitchFamily="2" charset="2"/>
              </a:rPr>
              <a:t>, </a:t>
            </a:r>
            <a:r>
              <a:rPr lang="en-CA" dirty="0" err="1" smtClean="0">
                <a:sym typeface="Wingdings" panose="05000000000000000000" pitchFamily="2" charset="2"/>
              </a:rPr>
              <a:t>oser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dirty="0" err="1" smtClean="0">
                <a:sym typeface="Wingdings" panose="05000000000000000000" pitchFamily="2" charset="2"/>
              </a:rPr>
              <a:t>pouvoir</a:t>
            </a:r>
            <a:r>
              <a:rPr lang="en-CA" dirty="0" smtClean="0">
                <a:sym typeface="Wingdings" panose="05000000000000000000" pitchFamily="2" charset="2"/>
              </a:rPr>
              <a:t> et savoir, </a:t>
            </a:r>
            <a:r>
              <a:rPr lang="en-CA" dirty="0" err="1" smtClean="0">
                <a:sym typeface="Wingdings" panose="05000000000000000000" pitchFamily="2" charset="2"/>
              </a:rPr>
              <a:t>suivis</a:t>
            </a:r>
            <a:r>
              <a:rPr lang="en-CA" dirty="0" smtClean="0">
                <a:sym typeface="Wingdings" panose="05000000000000000000" pitchFamily="2" charset="2"/>
              </a:rPr>
              <a:t> d’un </a:t>
            </a:r>
            <a:r>
              <a:rPr lang="en-CA" dirty="0" err="1" smtClean="0">
                <a:sym typeface="Wingdings" panose="05000000000000000000" pitchFamily="2" charset="2"/>
              </a:rPr>
              <a:t>verbe</a:t>
            </a:r>
            <a:r>
              <a:rPr lang="en-CA" dirty="0" smtClean="0">
                <a:sym typeface="Wingdings" panose="05000000000000000000" pitchFamily="2" charset="2"/>
              </a:rPr>
              <a:t> à </a:t>
            </a:r>
            <a:r>
              <a:rPr lang="en-CA" dirty="0" err="1" smtClean="0">
                <a:sym typeface="Wingdings" panose="05000000000000000000" pitchFamily="2" charset="2"/>
              </a:rPr>
              <a:t>l’infinitif</a:t>
            </a:r>
            <a:r>
              <a:rPr lang="en-CA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en-CA" dirty="0" smtClean="0">
                <a:sym typeface="Wingdings" panose="05000000000000000000" pitchFamily="2" charset="2"/>
              </a:rPr>
              <a:t>Ex: Je </a:t>
            </a:r>
            <a:r>
              <a:rPr lang="en-CA" dirty="0" err="1" smtClean="0">
                <a:sym typeface="Wingdings" panose="05000000000000000000" pitchFamily="2" charset="2"/>
              </a:rPr>
              <a:t>n’ose</a:t>
            </a:r>
            <a:r>
              <a:rPr lang="en-CA" dirty="0" smtClean="0">
                <a:sym typeface="Wingdings" panose="05000000000000000000" pitchFamily="2" charset="2"/>
              </a:rPr>
              <a:t> le faire </a:t>
            </a:r>
          </a:p>
          <a:p>
            <a:pPr marL="0" indent="0">
              <a:buNone/>
            </a:pPr>
            <a:r>
              <a:rPr lang="en-CA" dirty="0" smtClean="0">
                <a:sym typeface="Wingdings" panose="05000000000000000000" pitchFamily="2" charset="2"/>
              </a:rPr>
              <a:t>Ex: Elle </a:t>
            </a:r>
            <a:r>
              <a:rPr lang="en-CA" dirty="0" err="1" smtClean="0">
                <a:sym typeface="Wingdings" panose="05000000000000000000" pitchFamily="2" charset="2"/>
              </a:rPr>
              <a:t>vait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dirty="0" err="1" smtClean="0">
                <a:sym typeface="Wingdings" panose="05000000000000000000" pitchFamily="2" charset="2"/>
              </a:rPr>
              <a:t>peur</a:t>
            </a:r>
            <a:r>
              <a:rPr lang="en-CA" dirty="0" smtClean="0">
                <a:sym typeface="Wingdings" panose="05000000000000000000" pitchFamily="2" charset="2"/>
              </a:rPr>
              <a:t> de ne </a:t>
            </a:r>
            <a:r>
              <a:rPr lang="en-CA" dirty="0" err="1" smtClean="0">
                <a:sym typeface="Wingdings" panose="05000000000000000000" pitchFamily="2" charset="2"/>
              </a:rPr>
              <a:t>pouvoir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dirty="0" err="1" smtClean="0">
                <a:sym typeface="Wingdings" panose="05000000000000000000" pitchFamily="2" charset="2"/>
              </a:rPr>
              <a:t>terminer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dirty="0" err="1" smtClean="0">
                <a:sym typeface="Wingdings" panose="05000000000000000000" pitchFamily="2" charset="2"/>
              </a:rPr>
              <a:t>ce</a:t>
            </a:r>
            <a:r>
              <a:rPr lang="en-CA" dirty="0" smtClean="0">
                <a:sym typeface="Wingdings" panose="05000000000000000000" pitchFamily="2" charset="2"/>
              </a:rPr>
              <a:t> travail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805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 …pas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err="1" smtClean="0"/>
              <a:t>L’ordre</a:t>
            </a:r>
            <a:r>
              <a:rPr lang="en-CA" dirty="0" smtClean="0"/>
              <a:t> </a:t>
            </a:r>
            <a:r>
              <a:rPr lang="en-CA" dirty="0" err="1" smtClean="0"/>
              <a:t>syntaxique</a:t>
            </a:r>
            <a:r>
              <a:rPr lang="en-CA" dirty="0" smtClean="0"/>
              <a:t> </a:t>
            </a:r>
            <a:r>
              <a:rPr lang="en-CA" dirty="0" err="1" smtClean="0"/>
              <a:t>peut</a:t>
            </a:r>
            <a:r>
              <a:rPr lang="en-CA" dirty="0" smtClean="0"/>
              <a:t> </a:t>
            </a:r>
            <a:r>
              <a:rPr lang="en-CA" dirty="0" err="1" smtClean="0"/>
              <a:t>varier</a:t>
            </a:r>
            <a:r>
              <a:rPr lang="en-CA" dirty="0" smtClean="0"/>
              <a:t> </a:t>
            </a:r>
            <a:r>
              <a:rPr lang="en-CA" dirty="0" err="1" smtClean="0"/>
              <a:t>selon</a:t>
            </a:r>
            <a:r>
              <a:rPr lang="en-CA" dirty="0" smtClean="0"/>
              <a:t> le model le type de temps (simple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composé</a:t>
            </a:r>
            <a:r>
              <a:rPr lang="en-CA" dirty="0" smtClean="0"/>
              <a:t>) et le </a:t>
            </a:r>
            <a:r>
              <a:rPr lang="en-CA" dirty="0" err="1" smtClean="0"/>
              <a:t>pronom</a:t>
            </a:r>
            <a:r>
              <a:rPr lang="en-CA" dirty="0" smtClean="0"/>
              <a:t> </a:t>
            </a:r>
            <a:r>
              <a:rPr lang="en-CA" dirty="0" err="1" smtClean="0"/>
              <a:t>complément</a:t>
            </a:r>
            <a:r>
              <a:rPr lang="en-CA" dirty="0" smtClean="0"/>
              <a:t>.</a:t>
            </a:r>
          </a:p>
          <a:p>
            <a:r>
              <a:rPr lang="en-CA" dirty="0" smtClean="0"/>
              <a:t>Mode </a:t>
            </a:r>
            <a:r>
              <a:rPr lang="en-CA" dirty="0" err="1" smtClean="0"/>
              <a:t>Infinitif</a:t>
            </a:r>
            <a:endParaRPr lang="en-CA" dirty="0" smtClean="0"/>
          </a:p>
          <a:p>
            <a:pPr>
              <a:buFont typeface="Wingdings"/>
              <a:buChar char="à"/>
            </a:pPr>
            <a:r>
              <a:rPr lang="en-CA" b="1" dirty="0" smtClean="0">
                <a:sym typeface="Wingdings" panose="05000000000000000000" pitchFamily="2" charset="2"/>
              </a:rPr>
              <a:t>Ne pas </a:t>
            </a:r>
            <a:r>
              <a:rPr lang="en-CA" dirty="0" smtClean="0">
                <a:sym typeface="Wingdings" panose="05000000000000000000" pitchFamily="2" charset="2"/>
              </a:rPr>
              <a:t>+ (</a:t>
            </a:r>
            <a:r>
              <a:rPr lang="en-CA" dirty="0" err="1" smtClean="0">
                <a:sym typeface="Wingdings" panose="05000000000000000000" pitchFamily="2" charset="2"/>
              </a:rPr>
              <a:t>pronom</a:t>
            </a:r>
            <a:r>
              <a:rPr lang="en-CA" dirty="0" smtClean="0">
                <a:sym typeface="Wingdings" panose="05000000000000000000" pitchFamily="2" charset="2"/>
              </a:rPr>
              <a:t>)+ </a:t>
            </a:r>
            <a:r>
              <a:rPr lang="en-CA" dirty="0" err="1" smtClean="0">
                <a:sym typeface="Wingdings" panose="05000000000000000000" pitchFamily="2" charset="2"/>
              </a:rPr>
              <a:t>verbe</a:t>
            </a:r>
            <a:r>
              <a:rPr lang="en-CA" dirty="0" smtClean="0">
                <a:sym typeface="Wingdings" panose="05000000000000000000" pitchFamily="2" charset="2"/>
              </a:rPr>
              <a:t> à </a:t>
            </a:r>
            <a:r>
              <a:rPr lang="en-CA" dirty="0" err="1" smtClean="0">
                <a:sym typeface="Wingdings" panose="05000000000000000000" pitchFamily="2" charset="2"/>
              </a:rPr>
              <a:t>l’infinitif</a:t>
            </a:r>
            <a:endParaRPr lang="en-CA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CA" dirty="0" smtClean="0">
                <a:sym typeface="Wingdings" panose="05000000000000000000" pitchFamily="2" charset="2"/>
              </a:rPr>
              <a:t>Ex: </a:t>
            </a:r>
            <a:r>
              <a:rPr lang="en-CA" b="1" dirty="0" smtClean="0">
                <a:sym typeface="Wingdings" panose="05000000000000000000" pitchFamily="2" charset="2"/>
              </a:rPr>
              <a:t>Ne pas </a:t>
            </a:r>
            <a:r>
              <a:rPr lang="en-CA" dirty="0" err="1" smtClean="0">
                <a:sym typeface="Wingdings" panose="05000000000000000000" pitchFamily="2" charset="2"/>
              </a:rPr>
              <a:t>regarder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dirty="0" err="1" smtClean="0">
                <a:sym typeface="Wingdings" panose="05000000000000000000" pitchFamily="2" charset="2"/>
              </a:rPr>
              <a:t>ce</a:t>
            </a:r>
            <a:r>
              <a:rPr lang="en-CA" dirty="0" smtClean="0">
                <a:sym typeface="Wingdings" panose="05000000000000000000" pitchFamily="2" charset="2"/>
              </a:rPr>
              <a:t> film</a:t>
            </a:r>
          </a:p>
          <a:p>
            <a:r>
              <a:rPr lang="en-CA" dirty="0" smtClean="0">
                <a:sym typeface="Wingdings" panose="05000000000000000000" pitchFamily="2" charset="2"/>
              </a:rPr>
              <a:t>Temps Simples</a:t>
            </a:r>
          </a:p>
          <a:p>
            <a:pPr>
              <a:buFont typeface="Wingdings"/>
              <a:buChar char="à"/>
            </a:pPr>
            <a:r>
              <a:rPr lang="en-CA" b="1" dirty="0" smtClean="0">
                <a:sym typeface="Wingdings" panose="05000000000000000000" pitchFamily="2" charset="2"/>
              </a:rPr>
              <a:t>Ne</a:t>
            </a:r>
            <a:r>
              <a:rPr lang="en-CA" dirty="0" smtClean="0">
                <a:sym typeface="Wingdings" panose="05000000000000000000" pitchFamily="2" charset="2"/>
              </a:rPr>
              <a:t> (</a:t>
            </a:r>
            <a:r>
              <a:rPr lang="en-CA" dirty="0" err="1" smtClean="0">
                <a:sym typeface="Wingdings" panose="05000000000000000000" pitchFamily="2" charset="2"/>
              </a:rPr>
              <a:t>pronom</a:t>
            </a:r>
            <a:r>
              <a:rPr lang="en-CA" dirty="0" smtClean="0">
                <a:sym typeface="Wingdings" panose="05000000000000000000" pitchFamily="2" charset="2"/>
              </a:rPr>
              <a:t>)+ </a:t>
            </a:r>
            <a:r>
              <a:rPr lang="en-CA" dirty="0" err="1" smtClean="0">
                <a:sym typeface="Wingdings" panose="05000000000000000000" pitchFamily="2" charset="2"/>
              </a:rPr>
              <a:t>verbe</a:t>
            </a:r>
            <a:r>
              <a:rPr lang="en-CA" dirty="0" smtClean="0">
                <a:sym typeface="Wingdings" panose="05000000000000000000" pitchFamily="2" charset="2"/>
              </a:rPr>
              <a:t> simple </a:t>
            </a:r>
            <a:r>
              <a:rPr lang="en-CA" b="1" dirty="0" smtClean="0">
                <a:sym typeface="Wingdings" panose="05000000000000000000" pitchFamily="2" charset="2"/>
              </a:rPr>
              <a:t>pas</a:t>
            </a:r>
          </a:p>
          <a:p>
            <a:pPr marL="0" indent="0">
              <a:buNone/>
            </a:pPr>
            <a:r>
              <a:rPr lang="en-CA" dirty="0" smtClean="0">
                <a:sym typeface="Wingdings" panose="05000000000000000000" pitchFamily="2" charset="2"/>
              </a:rPr>
              <a:t>Ex: </a:t>
            </a:r>
            <a:r>
              <a:rPr lang="en-CA" dirty="0" err="1" smtClean="0">
                <a:sym typeface="Wingdings" panose="05000000000000000000" pitchFamily="2" charset="2"/>
              </a:rPr>
              <a:t>Vous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b="1" dirty="0" smtClean="0">
                <a:sym typeface="Wingdings" panose="05000000000000000000" pitchFamily="2" charset="2"/>
              </a:rPr>
              <a:t>ne </a:t>
            </a:r>
            <a:r>
              <a:rPr lang="en-CA" dirty="0" err="1" smtClean="0">
                <a:sym typeface="Wingdings" panose="05000000000000000000" pitchFamily="2" charset="2"/>
              </a:rPr>
              <a:t>regardez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b="1" dirty="0" smtClean="0">
                <a:sym typeface="Wingdings" panose="05000000000000000000" pitchFamily="2" charset="2"/>
              </a:rPr>
              <a:t>pas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dirty="0" err="1" smtClean="0">
                <a:sym typeface="Wingdings" panose="05000000000000000000" pitchFamily="2" charset="2"/>
              </a:rPr>
              <a:t>ce</a:t>
            </a:r>
            <a:r>
              <a:rPr lang="en-CA" dirty="0" smtClean="0">
                <a:sym typeface="Wingdings" panose="05000000000000000000" pitchFamily="2" charset="2"/>
              </a:rPr>
              <a:t> film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272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 … pas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Temps </a:t>
            </a:r>
            <a:r>
              <a:rPr lang="en-CA" dirty="0" err="1" smtClean="0"/>
              <a:t>composés</a:t>
            </a:r>
            <a:endParaRPr lang="en-CA" dirty="0" smtClean="0"/>
          </a:p>
          <a:p>
            <a:pPr>
              <a:buFont typeface="Wingdings"/>
              <a:buChar char="à"/>
            </a:pPr>
            <a:r>
              <a:rPr lang="en-CA" dirty="0" smtClean="0">
                <a:sym typeface="Wingdings" panose="05000000000000000000" pitchFamily="2" charset="2"/>
              </a:rPr>
              <a:t>Ne (</a:t>
            </a:r>
            <a:r>
              <a:rPr lang="en-CA" dirty="0" err="1" smtClean="0">
                <a:sym typeface="Wingdings" panose="05000000000000000000" pitchFamily="2" charset="2"/>
              </a:rPr>
              <a:t>pronom</a:t>
            </a:r>
            <a:r>
              <a:rPr lang="en-CA" dirty="0" smtClean="0">
                <a:sym typeface="Wingdings" panose="05000000000000000000" pitchFamily="2" charset="2"/>
              </a:rPr>
              <a:t>) + </a:t>
            </a:r>
            <a:r>
              <a:rPr lang="en-CA" dirty="0" err="1" smtClean="0">
                <a:sym typeface="Wingdings" panose="05000000000000000000" pitchFamily="2" charset="2"/>
              </a:rPr>
              <a:t>verbe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dirty="0" err="1" smtClean="0">
                <a:sym typeface="Wingdings" panose="05000000000000000000" pitchFamily="2" charset="2"/>
              </a:rPr>
              <a:t>auxiliaire</a:t>
            </a:r>
            <a:r>
              <a:rPr lang="en-CA" dirty="0" smtClean="0">
                <a:sym typeface="Wingdings" panose="05000000000000000000" pitchFamily="2" charset="2"/>
              </a:rPr>
              <a:t> pas + </a:t>
            </a:r>
            <a:r>
              <a:rPr lang="en-CA" dirty="0" err="1" smtClean="0">
                <a:sym typeface="Wingdings" panose="05000000000000000000" pitchFamily="2" charset="2"/>
              </a:rPr>
              <a:t>participe</a:t>
            </a:r>
            <a:r>
              <a:rPr lang="en-CA" dirty="0" smtClean="0">
                <a:sym typeface="Wingdings" panose="05000000000000000000" pitchFamily="2" charset="2"/>
              </a:rPr>
              <a:t> passé</a:t>
            </a:r>
          </a:p>
          <a:p>
            <a:pPr>
              <a:buFont typeface="Wingdings"/>
              <a:buChar char="à"/>
            </a:pPr>
            <a:r>
              <a:rPr lang="en-CA" dirty="0" smtClean="0">
                <a:sym typeface="Wingdings" panose="05000000000000000000" pitchFamily="2" charset="2"/>
              </a:rPr>
              <a:t>EX: </a:t>
            </a:r>
            <a:r>
              <a:rPr lang="en-CA" dirty="0" err="1" smtClean="0">
                <a:sym typeface="Wingdings" panose="05000000000000000000" pitchFamily="2" charset="2"/>
              </a:rPr>
              <a:t>Vous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b="1" dirty="0" err="1" smtClean="0">
                <a:sym typeface="Wingdings" panose="05000000000000000000" pitchFamily="2" charset="2"/>
              </a:rPr>
              <a:t>n’</a:t>
            </a:r>
            <a:r>
              <a:rPr lang="en-CA" dirty="0" err="1" smtClean="0">
                <a:sym typeface="Wingdings" panose="05000000000000000000" pitchFamily="2" charset="2"/>
              </a:rPr>
              <a:t>avez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b="1" dirty="0" smtClean="0">
                <a:sym typeface="Wingdings" panose="05000000000000000000" pitchFamily="2" charset="2"/>
              </a:rPr>
              <a:t>pas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dirty="0" err="1" smtClean="0">
                <a:sym typeface="Wingdings" panose="05000000000000000000" pitchFamily="2" charset="2"/>
              </a:rPr>
              <a:t>regardé</a:t>
            </a:r>
            <a:r>
              <a:rPr lang="en-CA" dirty="0" smtClean="0">
                <a:sym typeface="Wingdings" panose="05000000000000000000" pitchFamily="2" charset="2"/>
              </a:rPr>
              <a:t> </a:t>
            </a:r>
            <a:r>
              <a:rPr lang="en-CA" dirty="0" err="1" smtClean="0">
                <a:sym typeface="Wingdings" panose="05000000000000000000" pitchFamily="2" charset="2"/>
              </a:rPr>
              <a:t>ce</a:t>
            </a:r>
            <a:r>
              <a:rPr lang="en-CA" dirty="0" smtClean="0">
                <a:sym typeface="Wingdings" panose="05000000000000000000" pitchFamily="2" charset="2"/>
              </a:rPr>
              <a:t> film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5390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Ni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la </a:t>
            </a:r>
            <a:r>
              <a:rPr lang="en-CA" dirty="0" err="1" smtClean="0"/>
              <a:t>forme</a:t>
            </a:r>
            <a:r>
              <a:rPr lang="en-CA" dirty="0" smtClean="0"/>
              <a:t> </a:t>
            </a:r>
            <a:r>
              <a:rPr lang="en-CA" dirty="0" err="1" smtClean="0"/>
              <a:t>négative</a:t>
            </a:r>
            <a:r>
              <a:rPr lang="en-CA" dirty="0" smtClean="0"/>
              <a:t> de </a:t>
            </a:r>
            <a:r>
              <a:rPr lang="en-CA" b="1" dirty="0" smtClean="0"/>
              <a:t>et</a:t>
            </a:r>
          </a:p>
          <a:p>
            <a:pPr marL="0" indent="0">
              <a:buNone/>
            </a:pPr>
            <a:r>
              <a:rPr lang="en-CA" b="1" dirty="0" smtClean="0"/>
              <a:t>Ex</a:t>
            </a:r>
            <a:r>
              <a:rPr lang="en-CA" dirty="0" smtClean="0"/>
              <a:t>: Je </a:t>
            </a:r>
            <a:r>
              <a:rPr lang="en-CA" dirty="0" err="1" smtClean="0"/>
              <a:t>lui</a:t>
            </a:r>
            <a:r>
              <a:rPr lang="en-CA" dirty="0" smtClean="0"/>
              <a:t> </a:t>
            </a:r>
            <a:r>
              <a:rPr lang="en-CA" dirty="0" err="1" smtClean="0"/>
              <a:t>ai</a:t>
            </a:r>
            <a:r>
              <a:rPr lang="en-CA" dirty="0" smtClean="0"/>
              <a:t> </a:t>
            </a:r>
            <a:r>
              <a:rPr lang="en-CA" dirty="0" err="1" smtClean="0"/>
              <a:t>offert</a:t>
            </a:r>
            <a:r>
              <a:rPr lang="en-CA" dirty="0" smtClean="0"/>
              <a:t> un livre </a:t>
            </a:r>
            <a:r>
              <a:rPr lang="en-CA" dirty="0" err="1" smtClean="0"/>
              <a:t>policier</a:t>
            </a:r>
            <a:r>
              <a:rPr lang="en-CA" dirty="0" smtClean="0"/>
              <a:t> et un </a:t>
            </a:r>
            <a:r>
              <a:rPr lang="en-CA" dirty="0" err="1" smtClean="0"/>
              <a:t>disque</a:t>
            </a:r>
            <a:r>
              <a:rPr lang="en-CA" dirty="0" smtClean="0"/>
              <a:t> </a:t>
            </a:r>
            <a:r>
              <a:rPr lang="en-CA" dirty="0" err="1" smtClean="0"/>
              <a:t>classique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Ex: Je </a:t>
            </a:r>
            <a:r>
              <a:rPr lang="en-CA" b="1" dirty="0" smtClean="0"/>
              <a:t>ne</a:t>
            </a:r>
            <a:r>
              <a:rPr lang="en-CA" dirty="0" smtClean="0"/>
              <a:t> </a:t>
            </a:r>
            <a:r>
              <a:rPr lang="en-CA" dirty="0" err="1" smtClean="0"/>
              <a:t>lui</a:t>
            </a:r>
            <a:r>
              <a:rPr lang="en-CA" dirty="0" smtClean="0"/>
              <a:t> </a:t>
            </a:r>
            <a:r>
              <a:rPr lang="en-CA" dirty="0" err="1" smtClean="0"/>
              <a:t>ai</a:t>
            </a:r>
            <a:r>
              <a:rPr lang="en-CA" dirty="0" smtClean="0"/>
              <a:t> </a:t>
            </a:r>
            <a:r>
              <a:rPr lang="en-CA" b="1" dirty="0" smtClean="0"/>
              <a:t>pas</a:t>
            </a:r>
            <a:r>
              <a:rPr lang="en-CA" dirty="0" smtClean="0"/>
              <a:t> </a:t>
            </a:r>
            <a:r>
              <a:rPr lang="en-CA" dirty="0" err="1" smtClean="0"/>
              <a:t>offert</a:t>
            </a:r>
            <a:r>
              <a:rPr lang="en-CA" dirty="0" smtClean="0"/>
              <a:t> un livre </a:t>
            </a:r>
            <a:r>
              <a:rPr lang="en-CA" dirty="0" err="1" smtClean="0"/>
              <a:t>policier</a:t>
            </a:r>
            <a:r>
              <a:rPr lang="en-CA" dirty="0" smtClean="0"/>
              <a:t> </a:t>
            </a:r>
            <a:r>
              <a:rPr lang="en-CA" b="1" dirty="0" err="1" smtClean="0"/>
              <a:t>ni</a:t>
            </a:r>
            <a:r>
              <a:rPr lang="en-CA" dirty="0" smtClean="0"/>
              <a:t> un </a:t>
            </a:r>
            <a:r>
              <a:rPr lang="en-CA" dirty="0" err="1" smtClean="0"/>
              <a:t>disque</a:t>
            </a:r>
            <a:r>
              <a:rPr lang="en-CA" dirty="0" smtClean="0"/>
              <a:t> </a:t>
            </a:r>
            <a:r>
              <a:rPr lang="en-CA" dirty="0" err="1" smtClean="0"/>
              <a:t>classique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7306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Passage de la </a:t>
            </a:r>
            <a:r>
              <a:rPr lang="en-CA" dirty="0" err="1" smtClean="0"/>
              <a:t>forme</a:t>
            </a:r>
            <a:r>
              <a:rPr lang="en-CA" dirty="0" smtClean="0"/>
              <a:t> affirmative à la </a:t>
            </a:r>
            <a:r>
              <a:rPr lang="en-CA" dirty="0" err="1" smtClean="0"/>
              <a:t>forme</a:t>
            </a:r>
            <a:r>
              <a:rPr lang="en-CA" dirty="0" smtClean="0"/>
              <a:t> </a:t>
            </a:r>
            <a:r>
              <a:rPr lang="en-CA" dirty="0" err="1" smtClean="0"/>
              <a:t>négative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851606"/>
              </p:ext>
            </p:extLst>
          </p:nvPr>
        </p:nvGraphicFramePr>
        <p:xfrm>
          <a:off x="457200" y="1600200"/>
          <a:ext cx="82296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Forme</a:t>
                      </a:r>
                      <a:r>
                        <a:rPr lang="en-CA" dirty="0" smtClean="0"/>
                        <a:t> Affirmative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Forme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négative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Déjà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Ne .. Pas encore</a:t>
                      </a:r>
                    </a:p>
                    <a:p>
                      <a:r>
                        <a:rPr lang="en-CA" dirty="0" smtClean="0"/>
                        <a:t>Ne .. </a:t>
                      </a:r>
                      <a:r>
                        <a:rPr lang="en-CA" dirty="0" err="1" smtClean="0"/>
                        <a:t>Jamais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Encore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Ne … plus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Toujours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Ne … plus</a:t>
                      </a:r>
                    </a:p>
                    <a:p>
                      <a:r>
                        <a:rPr lang="en-CA" dirty="0" smtClean="0"/>
                        <a:t>Ne … </a:t>
                      </a:r>
                      <a:r>
                        <a:rPr lang="en-CA" dirty="0" err="1" smtClean="0"/>
                        <a:t>jamais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Quelquefois</a:t>
                      </a:r>
                      <a:endParaRPr lang="en-CA" dirty="0" smtClean="0"/>
                    </a:p>
                    <a:p>
                      <a:r>
                        <a:rPr lang="en-CA" dirty="0" err="1" smtClean="0"/>
                        <a:t>Paerfois</a:t>
                      </a:r>
                      <a:endParaRPr lang="en-CA" dirty="0" smtClean="0"/>
                    </a:p>
                    <a:p>
                      <a:r>
                        <a:rPr lang="en-CA" dirty="0" smtClean="0"/>
                        <a:t>De temps </a:t>
                      </a:r>
                      <a:r>
                        <a:rPr lang="en-CA" dirty="0" err="1" smtClean="0"/>
                        <a:t>en</a:t>
                      </a:r>
                      <a:r>
                        <a:rPr lang="en-CA" dirty="0" smtClean="0"/>
                        <a:t> temps</a:t>
                      </a:r>
                    </a:p>
                    <a:p>
                      <a:r>
                        <a:rPr lang="en-CA" dirty="0" smtClean="0"/>
                        <a:t>De temps à </a:t>
                      </a:r>
                      <a:r>
                        <a:rPr lang="en-CA" dirty="0" err="1" smtClean="0"/>
                        <a:t>autre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Ne </a:t>
                      </a:r>
                      <a:r>
                        <a:rPr lang="en-CA" dirty="0" err="1" smtClean="0"/>
                        <a:t>jamais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Quelque</a:t>
                      </a:r>
                      <a:r>
                        <a:rPr lang="en-CA" dirty="0" smtClean="0"/>
                        <a:t> chose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Ne </a:t>
                      </a:r>
                      <a:r>
                        <a:rPr lang="en-CA" dirty="0" err="1" smtClean="0"/>
                        <a:t>rien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Quelque</a:t>
                      </a:r>
                      <a:r>
                        <a:rPr lang="en-CA" dirty="0" smtClean="0"/>
                        <a:t> part </a:t>
                      </a:r>
                    </a:p>
                    <a:p>
                      <a:r>
                        <a:rPr lang="en-CA" dirty="0" err="1" smtClean="0"/>
                        <a:t>Partout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Ne … </a:t>
                      </a:r>
                      <a:r>
                        <a:rPr lang="en-CA" dirty="0" err="1" smtClean="0"/>
                        <a:t>nulle</a:t>
                      </a:r>
                      <a:r>
                        <a:rPr lang="en-CA" dirty="0" smtClean="0"/>
                        <a:t> part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Souvent</a:t>
                      </a:r>
                      <a:r>
                        <a:rPr lang="en-CA" dirty="0" smtClean="0"/>
                        <a:t>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Ne … que </a:t>
                      </a:r>
                      <a:r>
                        <a:rPr lang="en-CA" dirty="0" err="1" smtClean="0"/>
                        <a:t>rarement</a:t>
                      </a:r>
                      <a:r>
                        <a:rPr lang="en-CA" baseline="0" dirty="0" smtClean="0"/>
                        <a:t> </a:t>
                      </a:r>
                    </a:p>
                    <a:p>
                      <a:r>
                        <a:rPr lang="en-CA" baseline="0" dirty="0" smtClean="0"/>
                        <a:t>Ne … pas beaucoup</a:t>
                      </a:r>
                    </a:p>
                    <a:p>
                      <a:r>
                        <a:rPr lang="en-CA" baseline="0" dirty="0" smtClean="0"/>
                        <a:t>Ne … pas </a:t>
                      </a:r>
                      <a:r>
                        <a:rPr lang="en-CA" baseline="0" smtClean="0"/>
                        <a:t>du tout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239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337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LA NÉGATION</vt:lpstr>
      <vt:lpstr>Les adverbes de négation</vt:lpstr>
      <vt:lpstr>NON</vt:lpstr>
      <vt:lpstr>NE</vt:lpstr>
      <vt:lpstr>Ne …pas </vt:lpstr>
      <vt:lpstr>Ne … pas </vt:lpstr>
      <vt:lpstr>NI</vt:lpstr>
      <vt:lpstr>Passage de la forme affirmative à la forme négative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NÉGATION</dc:title>
  <dc:creator>Erick Tremblay</dc:creator>
  <cp:lastModifiedBy>Erick Tremblay</cp:lastModifiedBy>
  <cp:revision>4</cp:revision>
  <dcterms:created xsi:type="dcterms:W3CDTF">2016-01-05T17:24:27Z</dcterms:created>
  <dcterms:modified xsi:type="dcterms:W3CDTF">2016-01-06T13:44:42Z</dcterms:modified>
</cp:coreProperties>
</file>