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11/20/2017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L’impératif</a:t>
            </a:r>
            <a:r>
              <a:rPr lang="en-CA" dirty="0" smtClean="0"/>
              <a:t> </a:t>
            </a:r>
            <a:r>
              <a:rPr lang="en-CA" dirty="0" err="1" smtClean="0"/>
              <a:t>présent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Secondaire</a:t>
            </a:r>
            <a:r>
              <a:rPr lang="en-CA" dirty="0" smtClean="0"/>
              <a:t> 5, FLS </a:t>
            </a:r>
            <a:r>
              <a:rPr lang="en-CA" dirty="0" err="1" smtClean="0"/>
              <a:t>Enrichi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932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Définition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Qu’est-ce que l’impératif </a:t>
            </a:r>
            <a:r>
              <a:rPr lang="fr-FR" dirty="0"/>
              <a:t>présent </a:t>
            </a:r>
            <a:r>
              <a:rPr lang="fr-FR" dirty="0" smtClean="0"/>
              <a:t>?</a:t>
            </a:r>
          </a:p>
          <a:p>
            <a:r>
              <a:rPr lang="fr-FR" dirty="0" smtClean="0"/>
              <a:t>traduit </a:t>
            </a:r>
            <a:r>
              <a:rPr lang="fr-FR" dirty="0"/>
              <a:t>un ordre ou un conseil </a:t>
            </a:r>
          </a:p>
          <a:p>
            <a:r>
              <a:rPr lang="fr-FR" dirty="0" smtClean="0"/>
              <a:t>les </a:t>
            </a:r>
            <a:r>
              <a:rPr lang="fr-FR" dirty="0"/>
              <a:t>verbes ne se conjuguent qu’à la deuxième personne du singulier et du pluriel ainsi qu’à la première personne du pluriel. </a:t>
            </a: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pronoms de conjugaison sujets n’apparaissent toutefois pas devant le verbe puisqu’ils sont sous-entendus.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004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Exemple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Tu </a:t>
            </a:r>
            <a:r>
              <a:rPr lang="fr-FR" b="1" dirty="0"/>
              <a:t>cours </a:t>
            </a:r>
            <a:r>
              <a:rPr lang="fr-FR" dirty="0"/>
              <a:t>pour ne pas rater la conférence. </a:t>
            </a:r>
            <a:endParaRPr lang="fr-FR" dirty="0" smtClean="0"/>
          </a:p>
          <a:p>
            <a:r>
              <a:rPr lang="fr-FR" b="1" dirty="0" smtClean="0"/>
              <a:t>Cours</a:t>
            </a:r>
            <a:r>
              <a:rPr lang="fr-FR" dirty="0" smtClean="0"/>
              <a:t> </a:t>
            </a:r>
            <a:r>
              <a:rPr lang="fr-FR" dirty="0"/>
              <a:t>pour ne pas rater la conférence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b="1" dirty="0" smtClean="0"/>
              <a:t>Tu fais </a:t>
            </a:r>
            <a:r>
              <a:rPr lang="fr-FR" dirty="0" smtClean="0"/>
              <a:t>tes études pour réussir.</a:t>
            </a:r>
          </a:p>
          <a:p>
            <a:r>
              <a:rPr lang="fr-FR" b="1" dirty="0" smtClean="0"/>
              <a:t>Fais</a:t>
            </a:r>
            <a:r>
              <a:rPr lang="fr-FR" dirty="0" smtClean="0"/>
              <a:t> tes études pour réussir.</a:t>
            </a:r>
          </a:p>
          <a:p>
            <a:endParaRPr lang="fr-FR" dirty="0"/>
          </a:p>
          <a:p>
            <a:r>
              <a:rPr lang="fr-FR" b="1" dirty="0" smtClean="0"/>
              <a:t>Tu déjeunes </a:t>
            </a:r>
            <a:r>
              <a:rPr lang="fr-FR" dirty="0" smtClean="0"/>
              <a:t>pour avoir de l’énergie.</a:t>
            </a:r>
          </a:p>
          <a:p>
            <a:r>
              <a:rPr lang="fr-FR" b="1" dirty="0" smtClean="0"/>
              <a:t>Déjeunes</a:t>
            </a:r>
            <a:r>
              <a:rPr lang="fr-FR" dirty="0" smtClean="0"/>
              <a:t> pour avoir de l’énergie.</a:t>
            </a:r>
          </a:p>
          <a:p>
            <a:endParaRPr lang="fr-FR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8563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</TotalTime>
  <Words>100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Rockwell</vt:lpstr>
      <vt:lpstr>Rockwell Condensed</vt:lpstr>
      <vt:lpstr>Wingdings</vt:lpstr>
      <vt:lpstr>Wood Type</vt:lpstr>
      <vt:lpstr>L’impératif présent</vt:lpstr>
      <vt:lpstr>Définition</vt:lpstr>
      <vt:lpstr>Exemple</vt:lpstr>
    </vt:vector>
  </TitlesOfParts>
  <Company>WQSB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L’impératif présent</dc:title>
  <dc:creator>Erick Tremblay</dc:creator>
  <cp:lastModifiedBy>Erick Tremblay</cp:lastModifiedBy>
  <cp:revision>4</cp:revision>
  <dcterms:created xsi:type="dcterms:W3CDTF">2017-11-20T14:44:50Z</dcterms:created>
  <dcterms:modified xsi:type="dcterms:W3CDTF">2017-11-20T14:53:01Z</dcterms:modified>
</cp:coreProperties>
</file>